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49" r:id="rId2"/>
  </p:sldMasterIdLst>
  <p:notesMasterIdLst>
    <p:notesMasterId r:id="rId25"/>
  </p:notesMasterIdLst>
  <p:sldIdLst>
    <p:sldId id="257" r:id="rId3"/>
    <p:sldId id="258" r:id="rId4"/>
    <p:sldId id="276" r:id="rId5"/>
    <p:sldId id="277" r:id="rId6"/>
    <p:sldId id="259" r:id="rId7"/>
    <p:sldId id="260" r:id="rId8"/>
    <p:sldId id="261" r:id="rId9"/>
    <p:sldId id="262" r:id="rId10"/>
    <p:sldId id="263" r:id="rId11"/>
    <p:sldId id="265" r:id="rId12"/>
    <p:sldId id="278" r:id="rId13"/>
    <p:sldId id="279" r:id="rId14"/>
    <p:sldId id="266" r:id="rId15"/>
    <p:sldId id="275" r:id="rId16"/>
    <p:sldId id="267" r:id="rId17"/>
    <p:sldId id="271" r:id="rId18"/>
    <p:sldId id="273" r:id="rId19"/>
    <p:sldId id="280" r:id="rId20"/>
    <p:sldId id="281" r:id="rId21"/>
    <p:sldId id="274" r:id="rId22"/>
    <p:sldId id="282" r:id="rId23"/>
    <p:sldId id="269" r:id="rId24"/>
  </p:sldIdLst>
  <p:sldSz cx="10058400" cy="5659438"/>
  <p:notesSz cx="9144000" cy="6858000"/>
  <p:defaultTextStyle>
    <a:defPPr>
      <a:defRPr lang="en-US"/>
    </a:defPPr>
    <a:lvl1pPr marL="0" algn="l" defTabSz="100556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2783" algn="l" defTabSz="100556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05566" algn="l" defTabSz="100556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08349" algn="l" defTabSz="100556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11131" algn="l" defTabSz="100556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13914" algn="l" defTabSz="100556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16697" algn="l" defTabSz="100556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19480" algn="l" defTabSz="100556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22263" algn="l" defTabSz="100556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6">
          <p15:clr>
            <a:srgbClr val="A4A3A4"/>
          </p15:clr>
        </p15:guide>
        <p15:guide id="2" pos="6019">
          <p15:clr>
            <a:srgbClr val="A4A3A4"/>
          </p15:clr>
        </p15:guide>
        <p15:guide id="3" pos="43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mruta Narkhede" initials="AN" lastIdx="2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02" y="90"/>
      </p:cViewPr>
      <p:guideLst>
        <p:guide orient="horz" pos="486"/>
        <p:guide pos="6019"/>
        <p:guide pos="4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3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64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47075-42FC-4992-BFD6-71B1872E4AB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65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48766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67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68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C82F4-2A69-4126-B139-781D9110DB5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15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1"/>
            <a:ext cx="10058400" cy="5677761"/>
          </a:xfrm>
          <a:prstGeom prst="rect">
            <a:avLst/>
          </a:prstGeom>
        </p:spPr>
      </p:pic>
      <p:sp>
        <p:nvSpPr>
          <p:cNvPr id="1048581" name="Rectangle 16"/>
          <p:cNvSpPr/>
          <p:nvPr userDrawn="1"/>
        </p:nvSpPr>
        <p:spPr>
          <a:xfrm>
            <a:off x="0" y="-6314"/>
            <a:ext cx="10058400" cy="5677761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/>
          </a:p>
        </p:txBody>
      </p:sp>
      <p:sp>
        <p:nvSpPr>
          <p:cNvPr id="104858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  <p:pic>
        <p:nvPicPr>
          <p:cNvPr id="2097154" name="Picture 17"/>
          <p:cNvPicPr>
            <a:picLocks noChangeAspect="1"/>
          </p:cNvPicPr>
          <p:nvPr userDrawn="1"/>
        </p:nvPicPr>
        <p:blipFill>
          <a:blip cstate="screen"/>
          <a:stretch>
            <a:fillRect/>
          </a:stretch>
        </p:blipFill>
        <p:spPr>
          <a:xfrm>
            <a:off x="7879080" y="316740"/>
            <a:ext cx="1667578" cy="418830"/>
          </a:xfrm>
          <a:prstGeom prst="rect">
            <a:avLst/>
          </a:prstGeom>
        </p:spPr>
      </p:pic>
      <p:sp>
        <p:nvSpPr>
          <p:cNvPr id="1048583" name="Rectangle 18"/>
          <p:cNvSpPr/>
          <p:nvPr userDrawn="1"/>
        </p:nvSpPr>
        <p:spPr>
          <a:xfrm>
            <a:off x="0" y="1489463"/>
            <a:ext cx="5532120" cy="1256489"/>
          </a:xfrm>
          <a:prstGeom prst="rect">
            <a:avLst/>
          </a:prstGeom>
          <a:solidFill>
            <a:srgbClr val="2B3B4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pic>
        <p:nvPicPr>
          <p:cNvPr id="2097155" name="Picture 3"/>
          <p:cNvPicPr>
            <a:picLocks noChangeAspect="1" noChangeArrowheads="1"/>
          </p:cNvPicPr>
          <p:nvPr userDrawn="1"/>
        </p:nvPicPr>
        <p:blipFill>
          <a:blip/>
          <a:srcRect/>
          <a:stretch>
            <a:fillRect/>
          </a:stretch>
        </p:blipFill>
        <p:spPr bwMode="auto">
          <a:xfrm>
            <a:off x="5291138" y="1656995"/>
            <a:ext cx="481965" cy="188473"/>
          </a:xfrm>
          <a:prstGeom prst="rect">
            <a:avLst/>
          </a:prstGeom>
          <a:noFill/>
          <a:ln>
            <a:noFill/>
          </a:ln>
        </p:spPr>
      </p:pic>
      <p:sp>
        <p:nvSpPr>
          <p:cNvPr id="1048584" name="Title 1"/>
          <p:cNvSpPr>
            <a:spLocks noGrp="1"/>
          </p:cNvSpPr>
          <p:nvPr>
            <p:ph type="ctrTitle"/>
          </p:nvPr>
        </p:nvSpPr>
        <p:spPr>
          <a:xfrm>
            <a:off x="586740" y="1751232"/>
            <a:ext cx="4526280" cy="827189"/>
          </a:xfrm>
          <a:prstGeom prst="rect">
            <a:avLst/>
          </a:prstGeom>
        </p:spPr>
        <p:txBody>
          <a:bodyPr lIns="100557" tIns="50278" rIns="100557" bIns="50278" anchor="t">
            <a:normAutofit/>
          </a:bodyPr>
          <a:lstStyle/>
          <a:p>
            <a:pPr algn="r"/>
            <a:r>
              <a:rPr lang="en-US" sz="2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Welcome to</a:t>
            </a:r>
            <a:br>
              <a:rPr lang="en-US" sz="2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2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Cybage</a:t>
            </a:r>
            <a:endParaRPr lang="en-US" sz="2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48585" name="Footer Placeholder 3"/>
          <p:cNvSpPr txBox="1">
            <a:spLocks noGrp="1"/>
          </p:cNvSpPr>
          <p:nvPr userDrawn="1"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586" name="TextBox 23"/>
          <p:cNvSpPr txBox="1"/>
          <p:nvPr userDrawn="1"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587" name="Rectangle 1"/>
          <p:cNvSpPr/>
          <p:nvPr userDrawn="1"/>
        </p:nvSpPr>
        <p:spPr>
          <a:xfrm>
            <a:off x="8724424" y="5113264"/>
            <a:ext cx="190976" cy="176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88" name="Rectangle 14"/>
          <p:cNvSpPr/>
          <p:nvPr userDrawn="1"/>
        </p:nvSpPr>
        <p:spPr>
          <a:xfrm>
            <a:off x="9217343" y="5113263"/>
            <a:ext cx="190976" cy="201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56" name="Picture 5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8717280" y="5091399"/>
            <a:ext cx="705485" cy="223376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0" name="Title 1"/>
          <p:cNvSpPr>
            <a:spLocks noGrp="1"/>
          </p:cNvSpPr>
          <p:nvPr>
            <p:ph type="title"/>
          </p:nvPr>
        </p:nvSpPr>
        <p:spPr>
          <a:xfrm>
            <a:off x="502920" y="226641"/>
            <a:ext cx="9052560" cy="943240"/>
          </a:xfrm>
          <a:prstGeom prst="rect">
            <a:avLst/>
          </a:prstGeom>
        </p:spPr>
        <p:txBody>
          <a:bodyPr lIns="100557" tIns="50278" rIns="100557" bIns="50278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31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1320538"/>
            <a:ext cx="9052560" cy="3734967"/>
          </a:xfrm>
          <a:prstGeom prst="rect">
            <a:avLst/>
          </a:prstGeom>
        </p:spPr>
        <p:txBody>
          <a:bodyPr vert="eaVert" lIns="100557" tIns="50278" rIns="100557" bIns="50278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32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5245461"/>
            <a:ext cx="2346960" cy="301313"/>
          </a:xfrm>
          <a:prstGeom prst="rect">
            <a:avLst/>
          </a:prstGeom>
        </p:spPr>
        <p:txBody>
          <a:bodyPr lIns="100557" tIns="50278" rIns="100557" bIns="50278"/>
          <a:lstStyle/>
          <a:p>
            <a:fld id="{72CC6C99-819B-4E2C-B66B-9C4B0D9D41D3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3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9905" y="4582319"/>
            <a:ext cx="4686935" cy="3013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73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9" name="Vertical Title 1"/>
          <p:cNvSpPr>
            <a:spLocks noGrp="1"/>
          </p:cNvSpPr>
          <p:nvPr>
            <p:ph type="title" orient="vert"/>
          </p:nvPr>
        </p:nvSpPr>
        <p:spPr>
          <a:xfrm>
            <a:off x="7292340" y="196508"/>
            <a:ext cx="2263140" cy="4184316"/>
          </a:xfrm>
          <a:prstGeom prst="rect">
            <a:avLst/>
          </a:prstGeom>
        </p:spPr>
        <p:txBody>
          <a:bodyPr vert="eaVert" lIns="100557" tIns="50278" rIns="100557" bIns="50278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2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196508"/>
            <a:ext cx="6621780" cy="4184316"/>
          </a:xfrm>
          <a:prstGeom prst="rect">
            <a:avLst/>
          </a:prstGeom>
        </p:spPr>
        <p:txBody>
          <a:bodyPr vert="eaVert" lIns="100557" tIns="50278" rIns="100557" bIns="50278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21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5245461"/>
            <a:ext cx="2346960" cy="301313"/>
          </a:xfrm>
          <a:prstGeom prst="rect">
            <a:avLst/>
          </a:prstGeom>
        </p:spPr>
        <p:txBody>
          <a:bodyPr lIns="100557" tIns="50278" rIns="100557" bIns="50278"/>
          <a:lstStyle/>
          <a:p>
            <a:fld id="{72CC6C99-819B-4E2C-B66B-9C4B0D9D41D3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2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9905" y="4582319"/>
            <a:ext cx="4686935" cy="3013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72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Title 1"/>
          <p:cNvSpPr>
            <a:spLocks noGrp="1"/>
          </p:cNvSpPr>
          <p:nvPr>
            <p:ph type="ctrTitle"/>
          </p:nvPr>
        </p:nvSpPr>
        <p:spPr>
          <a:xfrm>
            <a:off x="754063" y="1757363"/>
            <a:ext cx="8550275" cy="12144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62" name="Subtitle 2"/>
          <p:cNvSpPr>
            <a:spLocks noGrp="1"/>
          </p:cNvSpPr>
          <p:nvPr>
            <p:ph type="subTitle" idx="1"/>
          </p:nvPr>
        </p:nvSpPr>
        <p:spPr>
          <a:xfrm>
            <a:off x="1508125" y="3206750"/>
            <a:ext cx="7042150" cy="144621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66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6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9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8" name="Title 1"/>
          <p:cNvSpPr>
            <a:spLocks noGrp="1"/>
          </p:cNvSpPr>
          <p:nvPr>
            <p:ph type="title"/>
          </p:nvPr>
        </p:nvSpPr>
        <p:spPr>
          <a:xfrm>
            <a:off x="795338" y="3636963"/>
            <a:ext cx="8548687" cy="11239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89" name="Text Placeholder 2"/>
          <p:cNvSpPr>
            <a:spLocks noGrp="1"/>
          </p:cNvSpPr>
          <p:nvPr>
            <p:ph type="body" idx="1"/>
          </p:nvPr>
        </p:nvSpPr>
        <p:spPr>
          <a:xfrm>
            <a:off x="795338" y="2398713"/>
            <a:ext cx="8548687" cy="123825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9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9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10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320800"/>
            <a:ext cx="4449762" cy="3735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11" name="Content Placeholder 3"/>
          <p:cNvSpPr>
            <a:spLocks noGrp="1"/>
          </p:cNvSpPr>
          <p:nvPr>
            <p:ph sz="half" idx="2"/>
          </p:nvPr>
        </p:nvSpPr>
        <p:spPr>
          <a:xfrm>
            <a:off x="5105400" y="1320800"/>
            <a:ext cx="4449763" cy="3735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1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1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1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02" name="Text Placeholder 2"/>
          <p:cNvSpPr>
            <a:spLocks noGrp="1"/>
          </p:cNvSpPr>
          <p:nvPr>
            <p:ph type="body" idx="1"/>
          </p:nvPr>
        </p:nvSpPr>
        <p:spPr>
          <a:xfrm>
            <a:off x="503238" y="1266825"/>
            <a:ext cx="4443412" cy="5286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3" name="Content Placeholder 3"/>
          <p:cNvSpPr>
            <a:spLocks noGrp="1"/>
          </p:cNvSpPr>
          <p:nvPr>
            <p:ph sz="half" idx="2"/>
          </p:nvPr>
        </p:nvSpPr>
        <p:spPr>
          <a:xfrm>
            <a:off x="503238" y="1795463"/>
            <a:ext cx="4443412" cy="3260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0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0163" y="1266825"/>
            <a:ext cx="4445000" cy="5286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5" name="Content Placeholder 5"/>
          <p:cNvSpPr>
            <a:spLocks noGrp="1"/>
          </p:cNvSpPr>
          <p:nvPr>
            <p:ph sz="quarter" idx="4"/>
          </p:nvPr>
        </p:nvSpPr>
        <p:spPr>
          <a:xfrm>
            <a:off x="5110163" y="1795463"/>
            <a:ext cx="4445000" cy="3260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0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0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0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58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5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6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9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00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  <p:sp>
        <p:nvSpPr>
          <p:cNvPr id="1048591" name="Rectangle 4"/>
          <p:cNvSpPr/>
          <p:nvPr userDrawn="1"/>
        </p:nvSpPr>
        <p:spPr>
          <a:xfrm>
            <a:off x="0" y="61991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005566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502783" algn="l" defTabSz="1005566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005566" algn="l" defTabSz="1005566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508349" algn="l" defTabSz="1005566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11131" algn="l" defTabSz="1005566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3914" algn="l" defTabSz="1005566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016697" algn="l" defTabSz="1005566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519480" algn="l" defTabSz="1005566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022263" algn="l" defTabSz="1005566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48592" name="Title 1"/>
          <p:cNvSpPr>
            <a:spLocks noGrp="1"/>
          </p:cNvSpPr>
          <p:nvPr>
            <p:ph type="title"/>
          </p:nvPr>
        </p:nvSpPr>
        <p:spPr>
          <a:xfrm>
            <a:off x="685800" y="543719"/>
            <a:ext cx="9052560" cy="494506"/>
          </a:xfrm>
          <a:prstGeom prst="rect">
            <a:avLst/>
          </a:prstGeom>
        </p:spPr>
        <p:txBody>
          <a:bodyPr lIns="100557" tIns="50278" rIns="100557" bIns="50278"/>
          <a:lstStyle>
            <a:lvl1pPr algn="l">
              <a:defRPr sz="18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593" name="Content Placeholder 2"/>
          <p:cNvSpPr>
            <a:spLocks noGrp="1"/>
          </p:cNvSpPr>
          <p:nvPr>
            <p:ph idx="1"/>
          </p:nvPr>
        </p:nvSpPr>
        <p:spPr>
          <a:xfrm>
            <a:off x="502920" y="1228352"/>
            <a:ext cx="9052560" cy="3734967"/>
          </a:xfrm>
          <a:prstGeom prst="rect">
            <a:avLst/>
          </a:prstGeom>
        </p:spPr>
        <p:txBody>
          <a:bodyPr lIns="100557" tIns="50278" rIns="100557" bIns="50278"/>
          <a:lstStyle>
            <a:lvl1pPr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Title 1"/>
          <p:cNvSpPr>
            <a:spLocks noGrp="1"/>
          </p:cNvSpPr>
          <p:nvPr>
            <p:ph type="title"/>
          </p:nvPr>
        </p:nvSpPr>
        <p:spPr>
          <a:xfrm>
            <a:off x="503238" y="225425"/>
            <a:ext cx="3308350" cy="9588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72" name="Content Placeholder 2"/>
          <p:cNvSpPr>
            <a:spLocks noGrp="1"/>
          </p:cNvSpPr>
          <p:nvPr>
            <p:ph idx="1"/>
          </p:nvPr>
        </p:nvSpPr>
        <p:spPr>
          <a:xfrm>
            <a:off x="3932238" y="225425"/>
            <a:ext cx="5622925" cy="48307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3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238" y="1184275"/>
            <a:ext cx="3308350" cy="38719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7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7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Title 1"/>
          <p:cNvSpPr>
            <a:spLocks noGrp="1"/>
          </p:cNvSpPr>
          <p:nvPr>
            <p:ph type="title"/>
          </p:nvPr>
        </p:nvSpPr>
        <p:spPr>
          <a:xfrm>
            <a:off x="1971675" y="3962400"/>
            <a:ext cx="6035675" cy="4667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78" name="Picture Placeholder 2"/>
          <p:cNvSpPr>
            <a:spLocks noGrp="1"/>
          </p:cNvSpPr>
          <p:nvPr>
            <p:ph type="pic" idx="1"/>
          </p:nvPr>
        </p:nvSpPr>
        <p:spPr>
          <a:xfrm>
            <a:off x="1971675" y="506413"/>
            <a:ext cx="6035675" cy="339566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679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675" y="4429125"/>
            <a:ext cx="6035675" cy="6651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8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8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84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8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8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8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Vertical Title 1"/>
          <p:cNvSpPr>
            <a:spLocks noGrp="1"/>
          </p:cNvSpPr>
          <p:nvPr>
            <p:ph type="title" orient="vert"/>
          </p:nvPr>
        </p:nvSpPr>
        <p:spPr>
          <a:xfrm>
            <a:off x="7292975" y="227013"/>
            <a:ext cx="2262188" cy="48291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67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227013"/>
            <a:ext cx="6637337" cy="48291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6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7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5" name="Title 1"/>
          <p:cNvSpPr>
            <a:spLocks noGrp="1"/>
          </p:cNvSpPr>
          <p:nvPr>
            <p:ph type="title"/>
          </p:nvPr>
        </p:nvSpPr>
        <p:spPr>
          <a:xfrm>
            <a:off x="794544" y="3636714"/>
            <a:ext cx="8549640" cy="1124027"/>
          </a:xfrm>
          <a:prstGeom prst="rect">
            <a:avLst/>
          </a:prstGeom>
        </p:spPr>
        <p:txBody>
          <a:bodyPr lIns="100557" tIns="50278" rIns="100557" bIns="50278" anchor="t"/>
          <a:lstStyle>
            <a:lvl1pPr algn="l">
              <a:defRPr sz="4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36" name="Text Placeholder 2"/>
          <p:cNvSpPr>
            <a:spLocks noGrp="1"/>
          </p:cNvSpPr>
          <p:nvPr>
            <p:ph type="body" idx="1"/>
          </p:nvPr>
        </p:nvSpPr>
        <p:spPr>
          <a:xfrm>
            <a:off x="794544" y="2398712"/>
            <a:ext cx="8549640" cy="1238001"/>
          </a:xfrm>
          <a:prstGeom prst="rect">
            <a:avLst/>
          </a:prstGeom>
        </p:spPr>
        <p:txBody>
          <a:bodyPr lIns="100557" tIns="50278" rIns="100557" bIns="50278"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0278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0556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0834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201113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51391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301669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51948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402226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37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5245461"/>
            <a:ext cx="2346960" cy="301313"/>
          </a:xfrm>
          <a:prstGeom prst="rect">
            <a:avLst/>
          </a:prstGeom>
        </p:spPr>
        <p:txBody>
          <a:bodyPr lIns="100557" tIns="50278" rIns="100557" bIns="50278"/>
          <a:lstStyle/>
          <a:p>
            <a:fld id="{72CC6C99-819B-4E2C-B66B-9C4B0D9D41D3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3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9905" y="4582319"/>
            <a:ext cx="4686935" cy="3013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73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0" name="Title 1"/>
          <p:cNvSpPr>
            <a:spLocks noGrp="1"/>
          </p:cNvSpPr>
          <p:nvPr>
            <p:ph type="title"/>
          </p:nvPr>
        </p:nvSpPr>
        <p:spPr>
          <a:xfrm>
            <a:off x="502920" y="226641"/>
            <a:ext cx="9052560" cy="943240"/>
          </a:xfrm>
          <a:prstGeom prst="rect">
            <a:avLst/>
          </a:prstGeom>
        </p:spPr>
        <p:txBody>
          <a:bodyPr lIns="100557" tIns="50278" rIns="100557" bIns="50278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41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144989"/>
            <a:ext cx="4442460" cy="3235836"/>
          </a:xfrm>
          <a:prstGeom prst="rect">
            <a:avLst/>
          </a:prstGeom>
        </p:spPr>
        <p:txBody>
          <a:bodyPr lIns="100557" tIns="50278" rIns="100557" bIns="50278"/>
          <a:lstStyle>
            <a:lvl1pPr>
              <a:defRPr sz="3100"/>
            </a:lvl1pPr>
            <a:lvl2pPr>
              <a:defRPr sz="26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42" name="Content Placeholder 3"/>
          <p:cNvSpPr>
            <a:spLocks noGrp="1"/>
          </p:cNvSpPr>
          <p:nvPr>
            <p:ph sz="half" idx="2"/>
          </p:nvPr>
        </p:nvSpPr>
        <p:spPr>
          <a:xfrm>
            <a:off x="5113020" y="1144989"/>
            <a:ext cx="4442460" cy="3235836"/>
          </a:xfrm>
          <a:prstGeom prst="rect">
            <a:avLst/>
          </a:prstGeom>
        </p:spPr>
        <p:txBody>
          <a:bodyPr lIns="100557" tIns="50278" rIns="100557" bIns="50278"/>
          <a:lstStyle>
            <a:lvl1pPr>
              <a:defRPr sz="3100"/>
            </a:lvl1pPr>
            <a:lvl2pPr>
              <a:defRPr sz="26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43" name="Date Placeholder 4"/>
          <p:cNvSpPr>
            <a:spLocks noGrp="1"/>
          </p:cNvSpPr>
          <p:nvPr>
            <p:ph type="dt" sz="half" idx="10"/>
          </p:nvPr>
        </p:nvSpPr>
        <p:spPr>
          <a:xfrm>
            <a:off x="502920" y="5245461"/>
            <a:ext cx="2346960" cy="301313"/>
          </a:xfrm>
          <a:prstGeom prst="rect">
            <a:avLst/>
          </a:prstGeom>
        </p:spPr>
        <p:txBody>
          <a:bodyPr lIns="100557" tIns="50278" rIns="100557" bIns="50278"/>
          <a:lstStyle/>
          <a:p>
            <a:fld id="{72CC6C99-819B-4E2C-B66B-9C4B0D9D41D3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44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09905" y="4582319"/>
            <a:ext cx="4686935" cy="3013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74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6" name="Title 1"/>
          <p:cNvSpPr>
            <a:spLocks noGrp="1"/>
          </p:cNvSpPr>
          <p:nvPr>
            <p:ph type="title"/>
          </p:nvPr>
        </p:nvSpPr>
        <p:spPr>
          <a:xfrm>
            <a:off x="502920" y="226641"/>
            <a:ext cx="9052560" cy="943240"/>
          </a:xfrm>
          <a:prstGeom prst="rect">
            <a:avLst/>
          </a:prstGeom>
        </p:spPr>
        <p:txBody>
          <a:bodyPr lIns="100557" tIns="50278" rIns="100557" bIns="50278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47" name="Text Placeholder 2"/>
          <p:cNvSpPr>
            <a:spLocks noGrp="1"/>
          </p:cNvSpPr>
          <p:nvPr>
            <p:ph type="body" idx="1"/>
          </p:nvPr>
        </p:nvSpPr>
        <p:spPr>
          <a:xfrm>
            <a:off x="502920" y="1266824"/>
            <a:ext cx="4444207" cy="527951"/>
          </a:xfrm>
          <a:prstGeom prst="rect">
            <a:avLst/>
          </a:prstGeom>
        </p:spPr>
        <p:txBody>
          <a:bodyPr lIns="100557" tIns="50278" rIns="100557" bIns="50278" anchor="b"/>
          <a:lstStyle>
            <a:lvl1pPr marL="0" indent="0">
              <a:buNone/>
              <a:defRPr sz="2600" b="1"/>
            </a:lvl1pPr>
            <a:lvl2pPr marL="502783" indent="0">
              <a:buNone/>
              <a:defRPr sz="2200" b="1"/>
            </a:lvl2pPr>
            <a:lvl3pPr marL="1005566" indent="0">
              <a:buNone/>
              <a:defRPr sz="2000" b="1"/>
            </a:lvl3pPr>
            <a:lvl4pPr marL="1508349" indent="0">
              <a:buNone/>
              <a:defRPr sz="1800" b="1"/>
            </a:lvl4pPr>
            <a:lvl5pPr marL="2011131" indent="0">
              <a:buNone/>
              <a:defRPr sz="1800" b="1"/>
            </a:lvl5pPr>
            <a:lvl6pPr marL="2513914" indent="0">
              <a:buNone/>
              <a:defRPr sz="1800" b="1"/>
            </a:lvl6pPr>
            <a:lvl7pPr marL="3016697" indent="0">
              <a:buNone/>
              <a:defRPr sz="1800" b="1"/>
            </a:lvl7pPr>
            <a:lvl8pPr marL="3519480" indent="0">
              <a:buNone/>
              <a:defRPr sz="1800" b="1"/>
            </a:lvl8pPr>
            <a:lvl9pPr marL="4022263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48" name="Content Placeholder 3"/>
          <p:cNvSpPr>
            <a:spLocks noGrp="1"/>
          </p:cNvSpPr>
          <p:nvPr>
            <p:ph sz="half" idx="2"/>
          </p:nvPr>
        </p:nvSpPr>
        <p:spPr>
          <a:xfrm>
            <a:off x="502920" y="1794775"/>
            <a:ext cx="4444207" cy="3260728"/>
          </a:xfrm>
          <a:prstGeom prst="rect">
            <a:avLst/>
          </a:prstGeom>
        </p:spPr>
        <p:txBody>
          <a:bodyPr lIns="100557" tIns="50278" rIns="100557" bIns="50278"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4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30" y="1266824"/>
            <a:ext cx="4445953" cy="527951"/>
          </a:xfrm>
          <a:prstGeom prst="rect">
            <a:avLst/>
          </a:prstGeom>
        </p:spPr>
        <p:txBody>
          <a:bodyPr lIns="100557" tIns="50278" rIns="100557" bIns="50278" anchor="b"/>
          <a:lstStyle>
            <a:lvl1pPr marL="0" indent="0">
              <a:buNone/>
              <a:defRPr sz="2600" b="1"/>
            </a:lvl1pPr>
            <a:lvl2pPr marL="502783" indent="0">
              <a:buNone/>
              <a:defRPr sz="2200" b="1"/>
            </a:lvl2pPr>
            <a:lvl3pPr marL="1005566" indent="0">
              <a:buNone/>
              <a:defRPr sz="2000" b="1"/>
            </a:lvl3pPr>
            <a:lvl4pPr marL="1508349" indent="0">
              <a:buNone/>
              <a:defRPr sz="1800" b="1"/>
            </a:lvl4pPr>
            <a:lvl5pPr marL="2011131" indent="0">
              <a:buNone/>
              <a:defRPr sz="1800" b="1"/>
            </a:lvl5pPr>
            <a:lvl6pPr marL="2513914" indent="0">
              <a:buNone/>
              <a:defRPr sz="1800" b="1"/>
            </a:lvl6pPr>
            <a:lvl7pPr marL="3016697" indent="0">
              <a:buNone/>
              <a:defRPr sz="1800" b="1"/>
            </a:lvl7pPr>
            <a:lvl8pPr marL="3519480" indent="0">
              <a:buNone/>
              <a:defRPr sz="1800" b="1"/>
            </a:lvl8pPr>
            <a:lvl9pPr marL="4022263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50" name="Content Placeholder 5"/>
          <p:cNvSpPr>
            <a:spLocks noGrp="1"/>
          </p:cNvSpPr>
          <p:nvPr>
            <p:ph sz="quarter" idx="4"/>
          </p:nvPr>
        </p:nvSpPr>
        <p:spPr>
          <a:xfrm>
            <a:off x="5109530" y="1794775"/>
            <a:ext cx="4445953" cy="3260728"/>
          </a:xfrm>
          <a:prstGeom prst="rect">
            <a:avLst/>
          </a:prstGeom>
        </p:spPr>
        <p:txBody>
          <a:bodyPr lIns="100557" tIns="50278" rIns="100557" bIns="50278"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51" name="Date Placeholder 6"/>
          <p:cNvSpPr>
            <a:spLocks noGrp="1"/>
          </p:cNvSpPr>
          <p:nvPr>
            <p:ph type="dt" sz="half" idx="10"/>
          </p:nvPr>
        </p:nvSpPr>
        <p:spPr>
          <a:xfrm>
            <a:off x="502920" y="5245461"/>
            <a:ext cx="2346960" cy="301313"/>
          </a:xfrm>
          <a:prstGeom prst="rect">
            <a:avLst/>
          </a:prstGeom>
        </p:spPr>
        <p:txBody>
          <a:bodyPr lIns="100557" tIns="50278" rIns="100557" bIns="50278"/>
          <a:lstStyle/>
          <a:p>
            <a:fld id="{72CC6C99-819B-4E2C-B66B-9C4B0D9D41D3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52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09905" y="4582319"/>
            <a:ext cx="4686935" cy="3013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753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5" name="Title 1"/>
          <p:cNvSpPr>
            <a:spLocks noGrp="1"/>
          </p:cNvSpPr>
          <p:nvPr>
            <p:ph type="title"/>
          </p:nvPr>
        </p:nvSpPr>
        <p:spPr>
          <a:xfrm>
            <a:off x="502920" y="226641"/>
            <a:ext cx="9052560" cy="943240"/>
          </a:xfrm>
          <a:prstGeom prst="rect">
            <a:avLst/>
          </a:prstGeom>
        </p:spPr>
        <p:txBody>
          <a:bodyPr lIns="100557" tIns="50278" rIns="100557" bIns="50278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16" name="Date Placeholder 2"/>
          <p:cNvSpPr>
            <a:spLocks noGrp="1"/>
          </p:cNvSpPr>
          <p:nvPr>
            <p:ph type="dt" sz="half" idx="10"/>
          </p:nvPr>
        </p:nvSpPr>
        <p:spPr>
          <a:xfrm>
            <a:off x="502920" y="5245461"/>
            <a:ext cx="2346960" cy="301313"/>
          </a:xfrm>
          <a:prstGeom prst="rect">
            <a:avLst/>
          </a:prstGeom>
        </p:spPr>
        <p:txBody>
          <a:bodyPr lIns="100557" tIns="50278" rIns="100557" bIns="50278"/>
          <a:lstStyle/>
          <a:p>
            <a:fld id="{72CC6C99-819B-4E2C-B66B-9C4B0D9D41D3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1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09905" y="4582319"/>
            <a:ext cx="4686935" cy="3013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71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4" name="Date Placeholder 1"/>
          <p:cNvSpPr>
            <a:spLocks noGrp="1"/>
          </p:cNvSpPr>
          <p:nvPr>
            <p:ph type="dt" sz="half" idx="10"/>
          </p:nvPr>
        </p:nvSpPr>
        <p:spPr>
          <a:xfrm>
            <a:off x="502920" y="5245461"/>
            <a:ext cx="2346960" cy="301313"/>
          </a:xfrm>
          <a:prstGeom prst="rect">
            <a:avLst/>
          </a:prstGeom>
        </p:spPr>
        <p:txBody>
          <a:bodyPr lIns="100557" tIns="50278" rIns="100557" bIns="50278"/>
          <a:lstStyle/>
          <a:p>
            <a:fld id="{72CC6C99-819B-4E2C-B66B-9C4B0D9D41D3}" type="datetimeFigureOut">
              <a:rPr lang="en-US" smtClean="0"/>
              <a:t>9/7/2021</a:t>
            </a:fld>
            <a:endParaRPr lang="en-US" dirty="0"/>
          </a:p>
        </p:txBody>
      </p:sp>
      <p:sp>
        <p:nvSpPr>
          <p:cNvPr id="104875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09905" y="4582319"/>
            <a:ext cx="4686935" cy="3013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75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7" name="Title 1"/>
          <p:cNvSpPr>
            <a:spLocks noGrp="1"/>
          </p:cNvSpPr>
          <p:nvPr>
            <p:ph type="title"/>
          </p:nvPr>
        </p:nvSpPr>
        <p:spPr>
          <a:xfrm>
            <a:off x="502923" y="225330"/>
            <a:ext cx="3309144" cy="958961"/>
          </a:xfrm>
          <a:prstGeom prst="rect">
            <a:avLst/>
          </a:prstGeom>
        </p:spPr>
        <p:txBody>
          <a:bodyPr lIns="100557" tIns="50278" rIns="100557" bIns="50278"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58" name="Content Placeholder 2"/>
          <p:cNvSpPr>
            <a:spLocks noGrp="1"/>
          </p:cNvSpPr>
          <p:nvPr>
            <p:ph idx="1"/>
          </p:nvPr>
        </p:nvSpPr>
        <p:spPr>
          <a:xfrm>
            <a:off x="3932555" y="225330"/>
            <a:ext cx="5622925" cy="4830174"/>
          </a:xfrm>
          <a:prstGeom prst="rect">
            <a:avLst/>
          </a:prstGeom>
        </p:spPr>
        <p:txBody>
          <a:bodyPr lIns="100557" tIns="50278" rIns="100557" bIns="50278"/>
          <a:lstStyle>
            <a:lvl1pPr>
              <a:defRPr sz="3500"/>
            </a:lvl1pPr>
            <a:lvl2pPr>
              <a:defRPr sz="3100"/>
            </a:lvl2pPr>
            <a:lvl3pPr>
              <a:defRPr sz="26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59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23" y="1184291"/>
            <a:ext cx="3309144" cy="3871213"/>
          </a:xfrm>
          <a:prstGeom prst="rect">
            <a:avLst/>
          </a:prstGeom>
        </p:spPr>
        <p:txBody>
          <a:bodyPr lIns="100557" tIns="50278" rIns="100557" bIns="50278"/>
          <a:lstStyle>
            <a:lvl1pPr marL="0" indent="0">
              <a:buNone/>
              <a:defRPr sz="1500"/>
            </a:lvl1pPr>
            <a:lvl2pPr marL="502783" indent="0">
              <a:buNone/>
              <a:defRPr sz="1300"/>
            </a:lvl2pPr>
            <a:lvl3pPr marL="1005566" indent="0">
              <a:buNone/>
              <a:defRPr sz="1100"/>
            </a:lvl3pPr>
            <a:lvl4pPr marL="1508349" indent="0">
              <a:buNone/>
              <a:defRPr sz="1000"/>
            </a:lvl4pPr>
            <a:lvl5pPr marL="2011131" indent="0">
              <a:buNone/>
              <a:defRPr sz="1000"/>
            </a:lvl5pPr>
            <a:lvl6pPr marL="2513914" indent="0">
              <a:buNone/>
              <a:defRPr sz="1000"/>
            </a:lvl6pPr>
            <a:lvl7pPr marL="3016697" indent="0">
              <a:buNone/>
              <a:defRPr sz="1000"/>
            </a:lvl7pPr>
            <a:lvl8pPr marL="3519480" indent="0">
              <a:buNone/>
              <a:defRPr sz="1000"/>
            </a:lvl8pPr>
            <a:lvl9pPr marL="402226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60" name="Date Placeholder 4"/>
          <p:cNvSpPr>
            <a:spLocks noGrp="1"/>
          </p:cNvSpPr>
          <p:nvPr>
            <p:ph type="dt" sz="half" idx="10"/>
          </p:nvPr>
        </p:nvSpPr>
        <p:spPr>
          <a:xfrm>
            <a:off x="502920" y="5245461"/>
            <a:ext cx="2346960" cy="301313"/>
          </a:xfrm>
          <a:prstGeom prst="rect">
            <a:avLst/>
          </a:prstGeom>
        </p:spPr>
        <p:txBody>
          <a:bodyPr lIns="100557" tIns="50278" rIns="100557" bIns="50278"/>
          <a:lstStyle/>
          <a:p>
            <a:fld id="{72CC6C99-819B-4E2C-B66B-9C4B0D9D41D3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6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09905" y="4582319"/>
            <a:ext cx="4686935" cy="3013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76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Title 1"/>
          <p:cNvSpPr>
            <a:spLocks noGrp="1"/>
          </p:cNvSpPr>
          <p:nvPr>
            <p:ph type="title"/>
          </p:nvPr>
        </p:nvSpPr>
        <p:spPr>
          <a:xfrm>
            <a:off x="1971517" y="3961608"/>
            <a:ext cx="6035040" cy="467690"/>
          </a:xfrm>
          <a:prstGeom prst="rect">
            <a:avLst/>
          </a:prstGeom>
        </p:spPr>
        <p:txBody>
          <a:bodyPr lIns="100557" tIns="50278" rIns="100557" bIns="50278"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25" name="Picture Placeholder 2"/>
          <p:cNvSpPr>
            <a:spLocks noGrp="1"/>
          </p:cNvSpPr>
          <p:nvPr>
            <p:ph type="pic" idx="1"/>
          </p:nvPr>
        </p:nvSpPr>
        <p:spPr>
          <a:xfrm>
            <a:off x="1971517" y="505681"/>
            <a:ext cx="6035040" cy="3395663"/>
          </a:xfrm>
          <a:prstGeom prst="rect">
            <a:avLst/>
          </a:prstGeom>
        </p:spPr>
        <p:txBody>
          <a:bodyPr lIns="100557" tIns="50278" rIns="100557" bIns="50278"/>
          <a:lstStyle>
            <a:lvl1pPr marL="0" indent="0">
              <a:buNone/>
              <a:defRPr sz="3500"/>
            </a:lvl1pPr>
            <a:lvl2pPr marL="502783" indent="0">
              <a:buNone/>
              <a:defRPr sz="3100"/>
            </a:lvl2pPr>
            <a:lvl3pPr marL="1005566" indent="0">
              <a:buNone/>
              <a:defRPr sz="2600"/>
            </a:lvl3pPr>
            <a:lvl4pPr marL="1508349" indent="0">
              <a:buNone/>
              <a:defRPr sz="2200"/>
            </a:lvl4pPr>
            <a:lvl5pPr marL="2011131" indent="0">
              <a:buNone/>
              <a:defRPr sz="2200"/>
            </a:lvl5pPr>
            <a:lvl6pPr marL="2513914" indent="0">
              <a:buNone/>
              <a:defRPr sz="2200"/>
            </a:lvl6pPr>
            <a:lvl7pPr marL="3016697" indent="0">
              <a:buNone/>
              <a:defRPr sz="2200"/>
            </a:lvl7pPr>
            <a:lvl8pPr marL="3519480" indent="0">
              <a:buNone/>
              <a:defRPr sz="2200"/>
            </a:lvl8pPr>
            <a:lvl9pPr marL="4022263" indent="0">
              <a:buNone/>
              <a:defRPr sz="2200"/>
            </a:lvl9pPr>
          </a:lstStyle>
          <a:p>
            <a:endParaRPr lang="en-US"/>
          </a:p>
        </p:txBody>
      </p:sp>
      <p:sp>
        <p:nvSpPr>
          <p:cNvPr id="1048726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17" y="4429298"/>
            <a:ext cx="6035040" cy="664197"/>
          </a:xfrm>
          <a:prstGeom prst="rect">
            <a:avLst/>
          </a:prstGeom>
        </p:spPr>
        <p:txBody>
          <a:bodyPr lIns="100557" tIns="50278" rIns="100557" bIns="50278"/>
          <a:lstStyle>
            <a:lvl1pPr marL="0" indent="0">
              <a:buNone/>
              <a:defRPr sz="1500"/>
            </a:lvl1pPr>
            <a:lvl2pPr marL="502783" indent="0">
              <a:buNone/>
              <a:defRPr sz="1300"/>
            </a:lvl2pPr>
            <a:lvl3pPr marL="1005566" indent="0">
              <a:buNone/>
              <a:defRPr sz="1100"/>
            </a:lvl3pPr>
            <a:lvl4pPr marL="1508349" indent="0">
              <a:buNone/>
              <a:defRPr sz="1000"/>
            </a:lvl4pPr>
            <a:lvl5pPr marL="2011131" indent="0">
              <a:buNone/>
              <a:defRPr sz="1000"/>
            </a:lvl5pPr>
            <a:lvl6pPr marL="2513914" indent="0">
              <a:buNone/>
              <a:defRPr sz="1000"/>
            </a:lvl6pPr>
            <a:lvl7pPr marL="3016697" indent="0">
              <a:buNone/>
              <a:defRPr sz="1000"/>
            </a:lvl7pPr>
            <a:lvl8pPr marL="3519480" indent="0">
              <a:buNone/>
              <a:defRPr sz="1000"/>
            </a:lvl8pPr>
            <a:lvl9pPr marL="402226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27" name="Date Placeholder 4"/>
          <p:cNvSpPr>
            <a:spLocks noGrp="1"/>
          </p:cNvSpPr>
          <p:nvPr>
            <p:ph type="dt" sz="half" idx="10"/>
          </p:nvPr>
        </p:nvSpPr>
        <p:spPr>
          <a:xfrm>
            <a:off x="502920" y="5245461"/>
            <a:ext cx="2346960" cy="301313"/>
          </a:xfrm>
          <a:prstGeom prst="rect">
            <a:avLst/>
          </a:prstGeom>
        </p:spPr>
        <p:txBody>
          <a:bodyPr lIns="100557" tIns="50278" rIns="100557" bIns="50278"/>
          <a:lstStyle/>
          <a:p>
            <a:fld id="{72CC6C99-819B-4E2C-B66B-9C4B0D9D41D3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72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09905" y="4582319"/>
            <a:ext cx="4686935" cy="3013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72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ACC5E-6F00-4F61-BE38-5B0AEB14CA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Rectangle 26"/>
          <p:cNvSpPr/>
          <p:nvPr userDrawn="1"/>
        </p:nvSpPr>
        <p:spPr>
          <a:xfrm>
            <a:off x="0" y="484272"/>
            <a:ext cx="10058400" cy="51751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7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55162" y="5245461"/>
            <a:ext cx="419417" cy="301313"/>
          </a:xfrm>
          <a:prstGeom prst="rect">
            <a:avLst/>
          </a:prstGeom>
        </p:spPr>
        <p:txBody>
          <a:bodyPr vert="horz" lIns="100557" tIns="50278" rIns="100557" bIns="50278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ACC5E-6F00-4F61-BE38-5B0AEB14CA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48578" name="Rectangle 24"/>
          <p:cNvSpPr/>
          <p:nvPr userDrawn="1"/>
        </p:nvSpPr>
        <p:spPr>
          <a:xfrm>
            <a:off x="0" y="0"/>
            <a:ext cx="10058400" cy="4842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/>
          </a:p>
        </p:txBody>
      </p:sp>
      <p:pic>
        <p:nvPicPr>
          <p:cNvPr id="2097152" name="Picture 3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8380255" y="155751"/>
            <a:ext cx="1175226" cy="17276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48579" name="Footer Placeholder 3"/>
          <p:cNvSpPr txBox="1">
            <a:spLocks noGrp="1"/>
          </p:cNvSpPr>
          <p:nvPr userDrawn="1"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580" name="TextBox 11"/>
          <p:cNvSpPr txBox="1"/>
          <p:nvPr userDrawn="1"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xStyles>
    <p:titleStyle>
      <a:lvl1pPr algn="ctr" defTabSz="1005566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087" indent="-377087" algn="l" defTabSz="1005566" rtl="0" eaLnBrk="1" latinLnBrk="0" hangingPunct="1">
        <a:spcBef>
          <a:spcPct val="20000"/>
        </a:spcBef>
        <a:buFont typeface="Arial" panose="020B0604020202020204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17022" indent="-314239" algn="l" defTabSz="1005566" rtl="0" eaLnBrk="1" latinLnBrk="0" hangingPunct="1">
        <a:spcBef>
          <a:spcPct val="20000"/>
        </a:spcBef>
        <a:buFont typeface="Arial" panose="020B0604020202020204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56957" indent="-251391" algn="l" defTabSz="1005566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59740" indent="-251391" algn="l" defTabSz="1005566" rtl="0" eaLnBrk="1" latinLnBrk="0" hangingPunct="1"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62523" indent="-251391" algn="l" defTabSz="1005566" rtl="0" eaLnBrk="1" latinLnBrk="0" hangingPunct="1"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65306" indent="-251391" algn="l" defTabSz="1005566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68088" indent="-251391" algn="l" defTabSz="1005566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70871" indent="-251391" algn="l" defTabSz="1005566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73654" indent="-251391" algn="l" defTabSz="1005566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5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783" algn="l" defTabSz="10055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566" algn="l" defTabSz="10055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08349" algn="l" defTabSz="10055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131" algn="l" defTabSz="10055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14" algn="l" defTabSz="10055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16697" algn="l" defTabSz="10055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19480" algn="l" defTabSz="10055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22263" algn="l" defTabSz="10055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Title Placeholder 1"/>
          <p:cNvSpPr>
            <a:spLocks noGrp="1"/>
          </p:cNvSpPr>
          <p:nvPr>
            <p:ph type="title"/>
          </p:nvPr>
        </p:nvSpPr>
        <p:spPr>
          <a:xfrm>
            <a:off x="503238" y="227013"/>
            <a:ext cx="9051925" cy="942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53" name="Text Placeholder 2"/>
          <p:cNvSpPr>
            <a:spLocks noGrp="1"/>
          </p:cNvSpPr>
          <p:nvPr>
            <p:ph type="body" idx="1"/>
          </p:nvPr>
        </p:nvSpPr>
        <p:spPr>
          <a:xfrm>
            <a:off x="503238" y="1320800"/>
            <a:ext cx="9051925" cy="37353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4" name="Date Placeholder 3"/>
          <p:cNvSpPr>
            <a:spLocks noGrp="1"/>
          </p:cNvSpPr>
          <p:nvPr>
            <p:ph type="dt" sz="half" idx="2"/>
          </p:nvPr>
        </p:nvSpPr>
        <p:spPr>
          <a:xfrm>
            <a:off x="503238" y="5245100"/>
            <a:ext cx="2346325" cy="30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4115B-6CD9-43BC-8D55-E1FCD10AF002}" type="datetimeFigureOut">
              <a:rPr lang="en-US" smtClean="0"/>
              <a:t>9/7/2021</a:t>
            </a:fld>
            <a:endParaRPr lang="en-US"/>
          </a:p>
        </p:txBody>
      </p:sp>
      <p:sp>
        <p:nvSpPr>
          <p:cNvPr id="104865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36938" y="5245100"/>
            <a:ext cx="3184525" cy="30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65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08838" y="5245100"/>
            <a:ext cx="2346325" cy="30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D5DBF-4726-4616-AE38-8E2538BE9E3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Title 8"/>
          <p:cNvSpPr txBox="1"/>
          <p:nvPr/>
        </p:nvSpPr>
        <p:spPr>
          <a:xfrm>
            <a:off x="152400" y="1534319"/>
            <a:ext cx="5181600" cy="1103670"/>
          </a:xfrm>
          <a:prstGeom prst="rect">
            <a:avLst/>
          </a:prstGeom>
        </p:spPr>
        <p:txBody>
          <a:bodyPr lIns="100557" tIns="50278" rIns="100557" bIns="50278" anchor="t">
            <a:normAutofit fontScale="66429" lnSpcReduction="20000"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US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/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PlanetM</a:t>
            </a:r>
          </a:p>
          <a:p>
            <a:pPr algn="r"/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(Music Player</a:t>
            </a:r>
            <a:r>
              <a:rPr lang="en-US" sz="2800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Group :- G7-Angular</a:t>
            </a:r>
            <a:endParaRPr lang="en-US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itle 8"/>
          <p:cNvSpPr txBox="1"/>
          <p:nvPr/>
        </p:nvSpPr>
        <p:spPr>
          <a:xfrm>
            <a:off x="3701141" y="4440263"/>
            <a:ext cx="5006181" cy="718998"/>
          </a:xfrm>
          <a:prstGeom prst="rect">
            <a:avLst/>
          </a:prstGeom>
        </p:spPr>
        <p:txBody>
          <a:bodyPr lIns="100557" tIns="50278" rIns="100557" bIns="50278">
            <a:normAutofit fontScale="92857" lnSpcReduction="10000"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err="1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Referene</a:t>
            </a:r>
            <a:r>
              <a:rPr lang="en-US" sz="20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layout for new topic slide</a:t>
            </a:r>
          </a:p>
          <a:p>
            <a:pPr algn="l"/>
            <a:endParaRPr lang="en-US" sz="14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r>
              <a:rPr lang="en-US" sz="14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Option 1 – with multiple images</a:t>
            </a:r>
          </a:p>
          <a:p>
            <a:pPr algn="l"/>
            <a:endParaRPr lang="en-US" sz="14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48623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24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25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26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Homepage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59"/>
            <a:ext cx="10058400" cy="52125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itle 8"/>
          <p:cNvSpPr txBox="1"/>
          <p:nvPr/>
        </p:nvSpPr>
        <p:spPr>
          <a:xfrm>
            <a:off x="3701141" y="4440263"/>
            <a:ext cx="5006181" cy="718998"/>
          </a:xfrm>
          <a:prstGeom prst="rect">
            <a:avLst/>
          </a:prstGeom>
        </p:spPr>
        <p:txBody>
          <a:bodyPr lIns="100557" tIns="50278" rIns="100557" bIns="50278">
            <a:normAutofit fontScale="92857" lnSpcReduction="10000"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err="1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Referene</a:t>
            </a:r>
            <a:r>
              <a:rPr lang="en-US" sz="20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layout for new topic slide</a:t>
            </a:r>
          </a:p>
          <a:p>
            <a:pPr algn="l"/>
            <a:endParaRPr lang="en-US" sz="14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r>
              <a:rPr lang="en-US" sz="14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Option 1 – with multiple images</a:t>
            </a:r>
          </a:p>
          <a:p>
            <a:pPr algn="l"/>
            <a:endParaRPr lang="en-US" sz="14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48623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24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25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26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Homepage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59"/>
            <a:ext cx="10058400" cy="521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98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itle 8"/>
          <p:cNvSpPr txBox="1"/>
          <p:nvPr/>
        </p:nvSpPr>
        <p:spPr>
          <a:xfrm>
            <a:off x="3701141" y="4440263"/>
            <a:ext cx="5006181" cy="718998"/>
          </a:xfrm>
          <a:prstGeom prst="rect">
            <a:avLst/>
          </a:prstGeom>
        </p:spPr>
        <p:txBody>
          <a:bodyPr lIns="100557" tIns="50278" rIns="100557" bIns="50278">
            <a:normAutofit fontScale="92857" lnSpcReduction="10000"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err="1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Referene</a:t>
            </a:r>
            <a:r>
              <a:rPr lang="en-US" sz="20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layout for new topic slide</a:t>
            </a:r>
          </a:p>
          <a:p>
            <a:pPr algn="l"/>
            <a:endParaRPr lang="en-US" sz="14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r>
              <a:rPr lang="en-US" sz="14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Option 1 – with multiple images</a:t>
            </a:r>
          </a:p>
          <a:p>
            <a:pPr algn="l"/>
            <a:endParaRPr lang="en-US" sz="14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48623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24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25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26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About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032"/>
            <a:ext cx="10058400" cy="522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21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Rectangle 4"/>
          <p:cNvSpPr/>
          <p:nvPr/>
        </p:nvSpPr>
        <p:spPr>
          <a:xfrm flipH="1">
            <a:off x="3429000" y="3703992"/>
            <a:ext cx="6629400" cy="125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28" name="Title 8"/>
          <p:cNvSpPr txBox="1"/>
          <p:nvPr/>
        </p:nvSpPr>
        <p:spPr>
          <a:xfrm>
            <a:off x="3733799" y="3939521"/>
            <a:ext cx="5006181" cy="718998"/>
          </a:xfrm>
          <a:prstGeom prst="rect">
            <a:avLst/>
          </a:prstGeom>
        </p:spPr>
        <p:txBody>
          <a:bodyPr lIns="100557" tIns="50278" rIns="100557" bIns="50278">
            <a:normAutofit fontScale="92857" lnSpcReduction="10000"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 layout for new topic slide</a:t>
            </a:r>
          </a:p>
          <a:p>
            <a:pPr algn="l"/>
            <a:endParaRPr lang="en-US" sz="14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r>
              <a:rPr lang="en-US" sz="14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Option 1 – with multiple images</a:t>
            </a:r>
          </a:p>
          <a:p>
            <a:pPr algn="l"/>
            <a:endParaRPr lang="en-US" sz="14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48629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30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31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32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Login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59"/>
            <a:ext cx="10058400" cy="52722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Rectangle 4"/>
          <p:cNvSpPr/>
          <p:nvPr/>
        </p:nvSpPr>
        <p:spPr>
          <a:xfrm flipH="1">
            <a:off x="3429000" y="3703992"/>
            <a:ext cx="6629400" cy="125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35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36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37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38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</a:t>
            </a: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egistration</a:t>
            </a:r>
            <a:endParaRPr lang="en-US" sz="18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59"/>
            <a:ext cx="10058400" cy="521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15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Rectangle 4"/>
          <p:cNvSpPr/>
          <p:nvPr/>
        </p:nvSpPr>
        <p:spPr>
          <a:xfrm flipH="1">
            <a:off x="3429000" y="3703992"/>
            <a:ext cx="6629400" cy="125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35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36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37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38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Choose </a:t>
            </a: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Language</a:t>
            </a:r>
            <a:endParaRPr lang="en-US" sz="18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59"/>
            <a:ext cx="10058400" cy="52125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Rectangle 4"/>
          <p:cNvSpPr/>
          <p:nvPr/>
        </p:nvSpPr>
        <p:spPr>
          <a:xfrm flipH="1">
            <a:off x="3429000" y="3703992"/>
            <a:ext cx="6629400" cy="125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35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36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37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38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Music Library</a:t>
            </a:r>
            <a:endParaRPr lang="en-US" sz="18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538554"/>
            <a:ext cx="10058400" cy="512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7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Rectangle 4"/>
          <p:cNvSpPr/>
          <p:nvPr/>
        </p:nvSpPr>
        <p:spPr>
          <a:xfrm flipH="1">
            <a:off x="3429000" y="3703992"/>
            <a:ext cx="6629400" cy="125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35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36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37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38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Playlist</a:t>
            </a:r>
            <a:endParaRPr lang="en-US" sz="18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59"/>
            <a:ext cx="10058400" cy="520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14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Rectangle 4"/>
          <p:cNvSpPr/>
          <p:nvPr/>
        </p:nvSpPr>
        <p:spPr>
          <a:xfrm flipH="1">
            <a:off x="3429000" y="3703992"/>
            <a:ext cx="6629400" cy="125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35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36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37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38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 Profile</a:t>
            </a:r>
            <a:endParaRPr lang="en-US" sz="18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59"/>
            <a:ext cx="10058400" cy="521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9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Rectangle 4"/>
          <p:cNvSpPr/>
          <p:nvPr/>
        </p:nvSpPr>
        <p:spPr>
          <a:xfrm flipH="1">
            <a:off x="3429000" y="3703992"/>
            <a:ext cx="6629400" cy="125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35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36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37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38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</a:t>
            </a: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 Password</a:t>
            </a:r>
            <a:endParaRPr lang="en-US" sz="18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365"/>
            <a:ext cx="10058400" cy="509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49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Mentor and Team Members</a:t>
            </a:r>
          </a:p>
        </p:txBody>
      </p:sp>
      <p:sp>
        <p:nvSpPr>
          <p:cNvPr id="1048595" name="Content Placeholder 2"/>
          <p:cNvSpPr>
            <a:spLocks noGrp="1"/>
          </p:cNvSpPr>
          <p:nvPr>
            <p:ph idx="1"/>
          </p:nvPr>
        </p:nvSpPr>
        <p:spPr/>
        <p:txBody>
          <a:bodyPr spcCol="1371600"/>
          <a:lstStyle/>
          <a:p>
            <a:pPr>
              <a:buFont typeface="Wingdings" panose="05000000000000000000" pitchFamily="2" charset="2"/>
              <a:buChar char="§"/>
            </a:pPr>
            <a:r>
              <a:rPr lang="en-US" u="sng" dirty="0"/>
              <a:t>Mentor</a:t>
            </a:r>
            <a:r>
              <a:rPr lang="en-US" dirty="0"/>
              <a:t> :- </a:t>
            </a:r>
            <a:r>
              <a:rPr lang="en-US" dirty="0" err="1"/>
              <a:t>Vignan</a:t>
            </a:r>
            <a:r>
              <a:rPr lang="en-US" dirty="0"/>
              <a:t> </a:t>
            </a:r>
            <a:r>
              <a:rPr lang="en-US" dirty="0" err="1" smtClean="0"/>
              <a:t>Gajula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u="sng" dirty="0"/>
              <a:t>Team Members </a:t>
            </a:r>
            <a:r>
              <a:rPr lang="en-US" dirty="0"/>
              <a:t>:-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Nikhil Bharatlal </a:t>
            </a:r>
            <a:r>
              <a:rPr lang="en-US" dirty="0" smtClean="0"/>
              <a:t>Bisen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Nirajkumar Sureshrao </a:t>
            </a:r>
            <a:r>
              <a:rPr lang="en-US" dirty="0" smtClean="0"/>
              <a:t>Ablankar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Nitin Surendra </a:t>
            </a:r>
            <a:r>
              <a:rPr lang="en-US" dirty="0" smtClean="0"/>
              <a:t>Wandile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Onkar Raju. </a:t>
            </a:r>
            <a:r>
              <a:rPr lang="en-US" dirty="0" smtClean="0"/>
              <a:t>Hongekar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Prafull Dhanraj </a:t>
            </a:r>
            <a:r>
              <a:rPr lang="en-US" dirty="0" smtClean="0"/>
              <a:t>Shindekar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Pranit Ravikant </a:t>
            </a:r>
            <a:r>
              <a:rPr lang="en-US" dirty="0" smtClean="0"/>
              <a:t>Dhage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Pranita Suresh Salunke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Rectangle 4"/>
          <p:cNvSpPr/>
          <p:nvPr/>
        </p:nvSpPr>
        <p:spPr>
          <a:xfrm flipH="1">
            <a:off x="3429000" y="3703992"/>
            <a:ext cx="6629400" cy="125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35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36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37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38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Music Player</a:t>
            </a:r>
            <a:endParaRPr lang="en-US" sz="18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560365"/>
            <a:ext cx="10058400" cy="509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4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Rectangle 4"/>
          <p:cNvSpPr/>
          <p:nvPr/>
        </p:nvSpPr>
        <p:spPr>
          <a:xfrm flipH="1">
            <a:off x="3429000" y="3703992"/>
            <a:ext cx="6629400" cy="125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35" name="Footer Placeholder 3"/>
          <p:cNvSpPr txBox="1">
            <a:spLocks noGrp="1"/>
          </p:cNvSpPr>
          <p:nvPr/>
        </p:nvSpPr>
        <p:spPr bwMode="auto">
          <a:xfrm>
            <a:off x="533400" y="5316341"/>
            <a:ext cx="5029200" cy="20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57" tIns="50278" rIns="100557" bIns="50278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bg1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Copyright © 2021 Cybage Software Pvt. Ltd. All Rights Reserved. Cybage Confidential.</a:t>
            </a:r>
          </a:p>
        </p:txBody>
      </p:sp>
      <p:sp>
        <p:nvSpPr>
          <p:cNvPr id="1048636" name="TextBox 8"/>
          <p:cNvSpPr txBox="1"/>
          <p:nvPr/>
        </p:nvSpPr>
        <p:spPr>
          <a:xfrm>
            <a:off x="8465821" y="5289984"/>
            <a:ext cx="1190782" cy="240037"/>
          </a:xfrm>
          <a:prstGeom prst="rect">
            <a:avLst/>
          </a:prstGeom>
          <a:noFill/>
        </p:spPr>
        <p:txBody>
          <a:bodyPr wrap="square" lIns="100557" tIns="50278" rIns="100557" bIns="50278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www.cybage.com</a:t>
            </a:r>
            <a:endParaRPr lang="en-GB" sz="9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8637" name="Rectangle 12"/>
          <p:cNvSpPr/>
          <p:nvPr/>
        </p:nvSpPr>
        <p:spPr>
          <a:xfrm>
            <a:off x="0" y="14205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38" name="Content Placeholder 2"/>
          <p:cNvSpPr txBox="1"/>
          <p:nvPr/>
        </p:nvSpPr>
        <p:spPr>
          <a:xfrm>
            <a:off x="675278" y="103165"/>
            <a:ext cx="50397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 err="1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SonarQube</a:t>
            </a:r>
            <a:endParaRPr lang="en-US" sz="1800" b="1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446859"/>
            <a:ext cx="10058401" cy="521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3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Rectangle 1"/>
          <p:cNvSpPr/>
          <p:nvPr/>
        </p:nvSpPr>
        <p:spPr>
          <a:xfrm>
            <a:off x="0" y="735013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44" name="Rectangle 6"/>
          <p:cNvSpPr/>
          <p:nvPr/>
        </p:nvSpPr>
        <p:spPr>
          <a:xfrm>
            <a:off x="0" y="481389"/>
            <a:ext cx="10058400" cy="5191919"/>
          </a:xfrm>
          <a:prstGeom prst="rect">
            <a:avLst/>
          </a:prstGeom>
          <a:solidFill>
            <a:srgbClr val="3789B5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645" name="Rectangle 7"/>
          <p:cNvSpPr/>
          <p:nvPr/>
        </p:nvSpPr>
        <p:spPr>
          <a:xfrm>
            <a:off x="0" y="3077349"/>
            <a:ext cx="5532120" cy="125648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557" tIns="50278" rIns="100557" bIns="50278" spcCol="0" rtlCol="0" anchor="ctr"/>
          <a:lstStyle/>
          <a:p>
            <a:pPr algn="ctr"/>
            <a:endParaRPr lang="en-US" dirty="0"/>
          </a:p>
        </p:txBody>
      </p:sp>
      <p:sp>
        <p:nvSpPr>
          <p:cNvPr id="1048648" name="Rectangle 11"/>
          <p:cNvSpPr/>
          <p:nvPr/>
        </p:nvSpPr>
        <p:spPr>
          <a:xfrm>
            <a:off x="8724424" y="5113264"/>
            <a:ext cx="190976" cy="176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49" name="Rectangle 12"/>
          <p:cNvSpPr/>
          <p:nvPr/>
        </p:nvSpPr>
        <p:spPr>
          <a:xfrm>
            <a:off x="9217343" y="5113263"/>
            <a:ext cx="190976" cy="201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69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717280" y="5091399"/>
            <a:ext cx="705485" cy="223376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48650" name="Rectangle 24"/>
          <p:cNvSpPr/>
          <p:nvPr/>
        </p:nvSpPr>
        <p:spPr>
          <a:xfrm>
            <a:off x="5291138" y="3244881"/>
            <a:ext cx="481965" cy="188473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51" name="Title 8"/>
          <p:cNvSpPr txBox="1"/>
          <p:nvPr/>
        </p:nvSpPr>
        <p:spPr>
          <a:xfrm>
            <a:off x="3048000" y="3267849"/>
            <a:ext cx="2209800" cy="990600"/>
          </a:xfrm>
          <a:prstGeom prst="rect">
            <a:avLst/>
          </a:prstGeom>
        </p:spPr>
        <p:txBody>
          <a:bodyPr lIns="100557" tIns="50278" rIns="100557" bIns="50278">
            <a:noAutofit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sz="28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Content Placeholder 2"/>
          <p:cNvSpPr txBox="1"/>
          <p:nvPr/>
        </p:nvSpPr>
        <p:spPr>
          <a:xfrm>
            <a:off x="675278" y="563053"/>
            <a:ext cx="40491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Github Link</a:t>
            </a:r>
          </a:p>
        </p:txBody>
      </p:sp>
      <p:sp>
        <p:nvSpPr>
          <p:cNvPr id="1048611" name="Title 8"/>
          <p:cNvSpPr txBox="1"/>
          <p:nvPr/>
        </p:nvSpPr>
        <p:spPr>
          <a:xfrm>
            <a:off x="699859" y="1305719"/>
            <a:ext cx="8534400" cy="762000"/>
          </a:xfrm>
          <a:prstGeom prst="rect">
            <a:avLst/>
          </a:prstGeom>
        </p:spPr>
        <p:txBody>
          <a:bodyPr lIns="100557" tIns="50278" rIns="100557" bIns="50278" anchor="t">
            <a:normAutofit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60000"/>
              </a:lnSpc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sp>
        <p:nvSpPr>
          <p:cNvPr id="5" name="Rectangle 1"/>
          <p:cNvSpPr/>
          <p:nvPr/>
        </p:nvSpPr>
        <p:spPr>
          <a:xfrm>
            <a:off x="0" y="2620679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/>
          <p:nvPr/>
        </p:nvSpPr>
        <p:spPr>
          <a:xfrm>
            <a:off x="675278" y="2581785"/>
            <a:ext cx="40491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SonarQube </a:t>
            </a: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</a:t>
            </a:r>
          </a:p>
        </p:txBody>
      </p:sp>
      <p:sp>
        <p:nvSpPr>
          <p:cNvPr id="2" name="Rectangle 1"/>
          <p:cNvSpPr/>
          <p:nvPr/>
        </p:nvSpPr>
        <p:spPr>
          <a:xfrm>
            <a:off x="1118829" y="1400909"/>
            <a:ext cx="81684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ahoma" panose="020B0604030504040204" pitchFamily="34" charset="0"/>
              </a:rPr>
              <a:t>https://github.com/CDAC-FET-July21/MiniProject_G7_Angular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118829" y="3553051"/>
            <a:ext cx="67196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Tahoma" panose="020B0604030504040204" pitchFamily="34" charset="0"/>
              </a:rPr>
              <a:t>http://172.27.12.78/overview?id=MiniProject_G7_Angular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381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Members Contribution</a:t>
            </a:r>
          </a:p>
        </p:txBody>
      </p:sp>
      <p:graphicFrame>
        <p:nvGraphicFramePr>
          <p:cNvPr id="419430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4018858"/>
              </p:ext>
            </p:extLst>
          </p:nvPr>
        </p:nvGraphicFramePr>
        <p:xfrm>
          <a:off x="503238" y="1250497"/>
          <a:ext cx="9051926" cy="3169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5027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492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Contribution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Nikhil Bharatlal Bisen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IN" dirty="0" smtClean="0"/>
                        <a:t>Audio panel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Nirajkumar Sureshrao Ablankar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IN" dirty="0" smtClean="0"/>
                        <a:t>Database, Profile page</a:t>
                      </a:r>
                      <a:r>
                        <a:rPr lang="en-US" altLang="en-IN" smtClean="0"/>
                        <a:t>, Playlist,</a:t>
                      </a:r>
                      <a:r>
                        <a:rPr lang="en-US" altLang="en-IN" baseline="0" smtClean="0"/>
                        <a:t> </a:t>
                      </a:r>
                      <a:r>
                        <a:rPr lang="en-US" altLang="en-IN" baseline="0" dirty="0" smtClean="0"/>
                        <a:t>Update Password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Nitin Surendra Wandile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IN" dirty="0" smtClean="0"/>
                        <a:t>Audio panel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Onkar Raju. Hongekar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IN" dirty="0"/>
                        <a:t>Music library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Prafull Dhanraj Shindekar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Home, </a:t>
                      </a:r>
                      <a:r>
                        <a:rPr lang="en-US" dirty="0" err="1" smtClean="0"/>
                        <a:t>Navbar</a:t>
                      </a:r>
                      <a:r>
                        <a:rPr lang="en-US" dirty="0" smtClean="0"/>
                        <a:t>,</a:t>
                      </a:r>
                      <a:r>
                        <a:rPr lang="en-US" baseline="0" dirty="0" smtClean="0"/>
                        <a:t> Footer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6554"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Pranit Ravikant Dhage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IN" dirty="0" smtClean="0"/>
                        <a:t>Choose Language, Database,</a:t>
                      </a:r>
                      <a:r>
                        <a:rPr lang="en-US" altLang="en-IN" baseline="0" dirty="0" smtClean="0"/>
                        <a:t> GitHub, </a:t>
                      </a:r>
                      <a:r>
                        <a:rPr lang="en-US" altLang="en-IN" baseline="0" dirty="0" err="1" smtClean="0"/>
                        <a:t>SonarQube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Pranita Suresh Salunke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0556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Login &amp; Registration with  validations, JSON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290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Rectangle 3"/>
          <p:cNvSpPr/>
          <p:nvPr/>
        </p:nvSpPr>
        <p:spPr>
          <a:xfrm>
            <a:off x="0" y="735013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7" name="Content Placeholder 2"/>
          <p:cNvSpPr txBox="1"/>
          <p:nvPr/>
        </p:nvSpPr>
        <p:spPr>
          <a:xfrm>
            <a:off x="675277" y="696119"/>
            <a:ext cx="3504201" cy="439869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Agenda</a:t>
            </a:r>
          </a:p>
        </p:txBody>
      </p:sp>
      <p:sp>
        <p:nvSpPr>
          <p:cNvPr id="1048598" name="Rectangle 4"/>
          <p:cNvSpPr/>
          <p:nvPr/>
        </p:nvSpPr>
        <p:spPr>
          <a:xfrm>
            <a:off x="2133600" y="2105819"/>
            <a:ext cx="1706613" cy="1447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9" name="Rectangle 7"/>
          <p:cNvSpPr/>
          <p:nvPr/>
        </p:nvSpPr>
        <p:spPr>
          <a:xfrm>
            <a:off x="4141379" y="2105819"/>
            <a:ext cx="1706613" cy="1447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00" name="Rectangle 8"/>
          <p:cNvSpPr/>
          <p:nvPr/>
        </p:nvSpPr>
        <p:spPr>
          <a:xfrm>
            <a:off x="6141987" y="2127591"/>
            <a:ext cx="1706613" cy="1447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01" name="Content Placeholder 2"/>
          <p:cNvSpPr txBox="1"/>
          <p:nvPr/>
        </p:nvSpPr>
        <p:spPr>
          <a:xfrm>
            <a:off x="2301106" y="3039050"/>
            <a:ext cx="1371600" cy="366181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Background Research</a:t>
            </a:r>
          </a:p>
        </p:txBody>
      </p:sp>
      <p:grpSp>
        <p:nvGrpSpPr>
          <p:cNvPr id="34" name="Group 4"/>
          <p:cNvGrpSpPr>
            <a:grpSpLocks noChangeAspect="1"/>
          </p:cNvGrpSpPr>
          <p:nvPr/>
        </p:nvGrpSpPr>
        <p:grpSpPr bwMode="auto">
          <a:xfrm>
            <a:off x="6795447" y="2599835"/>
            <a:ext cx="339224" cy="329021"/>
            <a:chOff x="1965" y="1494"/>
            <a:chExt cx="133" cy="129"/>
          </a:xfrm>
          <a:solidFill>
            <a:srgbClr val="00B8F1"/>
          </a:solidFill>
        </p:grpSpPr>
        <p:sp>
          <p:nvSpPr>
            <p:cNvPr id="1048602" name="Freeform 5"/>
            <p:cNvSpPr>
              <a:spLocks noEditPoints="1"/>
            </p:cNvSpPr>
            <p:nvPr/>
          </p:nvSpPr>
          <p:spPr bwMode="auto">
            <a:xfrm>
              <a:off x="2021" y="1494"/>
              <a:ext cx="77" cy="129"/>
            </a:xfrm>
            <a:custGeom>
              <a:avLst/>
              <a:gdLst>
                <a:gd name="T0" fmla="*/ 394 w 960"/>
                <a:gd name="T1" fmla="*/ 1575 h 1613"/>
                <a:gd name="T2" fmla="*/ 470 w 960"/>
                <a:gd name="T3" fmla="*/ 1610 h 1613"/>
                <a:gd name="T4" fmla="*/ 552 w 960"/>
                <a:gd name="T5" fmla="*/ 1590 h 1613"/>
                <a:gd name="T6" fmla="*/ 570 w 960"/>
                <a:gd name="T7" fmla="*/ 1575 h 1613"/>
                <a:gd name="T8" fmla="*/ 911 w 960"/>
                <a:gd name="T9" fmla="*/ 1234 h 1613"/>
                <a:gd name="T10" fmla="*/ 911 w 960"/>
                <a:gd name="T11" fmla="*/ 1057 h 1613"/>
                <a:gd name="T12" fmla="*/ 734 w 960"/>
                <a:gd name="T13" fmla="*/ 1057 h 1613"/>
                <a:gd name="T14" fmla="*/ 606 w 960"/>
                <a:gd name="T15" fmla="*/ 1185 h 1613"/>
                <a:gd name="T16" fmla="*/ 606 w 960"/>
                <a:gd name="T17" fmla="*/ 125 h 1613"/>
                <a:gd name="T18" fmla="*/ 482 w 960"/>
                <a:gd name="T19" fmla="*/ 0 h 1613"/>
                <a:gd name="T20" fmla="*/ 357 w 960"/>
                <a:gd name="T21" fmla="*/ 125 h 1613"/>
                <a:gd name="T22" fmla="*/ 357 w 960"/>
                <a:gd name="T23" fmla="*/ 1185 h 1613"/>
                <a:gd name="T24" fmla="*/ 226 w 960"/>
                <a:gd name="T25" fmla="*/ 1054 h 1613"/>
                <a:gd name="T26" fmla="*/ 49 w 960"/>
                <a:gd name="T27" fmla="*/ 1054 h 1613"/>
                <a:gd name="T28" fmla="*/ 49 w 960"/>
                <a:gd name="T29" fmla="*/ 1230 h 1613"/>
                <a:gd name="T30" fmla="*/ 393 w 960"/>
                <a:gd name="T31" fmla="*/ 1575 h 1613"/>
                <a:gd name="T32" fmla="*/ 394 w 960"/>
                <a:gd name="T33" fmla="*/ 1575 h 1613"/>
                <a:gd name="T34" fmla="*/ 394 w 960"/>
                <a:gd name="T35" fmla="*/ 1575 h 1613"/>
                <a:gd name="T36" fmla="*/ 394 w 960"/>
                <a:gd name="T37" fmla="*/ 1575 h 1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0" h="1613">
                  <a:moveTo>
                    <a:pt x="394" y="1575"/>
                  </a:moveTo>
                  <a:cubicBezTo>
                    <a:pt x="414" y="1595"/>
                    <a:pt x="442" y="1608"/>
                    <a:pt x="470" y="1610"/>
                  </a:cubicBezTo>
                  <a:cubicBezTo>
                    <a:pt x="498" y="1613"/>
                    <a:pt x="528" y="1606"/>
                    <a:pt x="552" y="1590"/>
                  </a:cubicBezTo>
                  <a:cubicBezTo>
                    <a:pt x="558" y="1585"/>
                    <a:pt x="564" y="1580"/>
                    <a:pt x="570" y="1575"/>
                  </a:cubicBezTo>
                  <a:cubicBezTo>
                    <a:pt x="911" y="1234"/>
                    <a:pt x="911" y="1234"/>
                    <a:pt x="911" y="1234"/>
                  </a:cubicBezTo>
                  <a:cubicBezTo>
                    <a:pt x="960" y="1185"/>
                    <a:pt x="960" y="1106"/>
                    <a:pt x="911" y="1057"/>
                  </a:cubicBezTo>
                  <a:cubicBezTo>
                    <a:pt x="862" y="1008"/>
                    <a:pt x="783" y="1008"/>
                    <a:pt x="734" y="1057"/>
                  </a:cubicBezTo>
                  <a:cubicBezTo>
                    <a:pt x="606" y="1185"/>
                    <a:pt x="606" y="1185"/>
                    <a:pt x="606" y="1185"/>
                  </a:cubicBezTo>
                  <a:cubicBezTo>
                    <a:pt x="606" y="125"/>
                    <a:pt x="606" y="125"/>
                    <a:pt x="606" y="125"/>
                  </a:cubicBezTo>
                  <a:cubicBezTo>
                    <a:pt x="606" y="56"/>
                    <a:pt x="551" y="0"/>
                    <a:pt x="482" y="0"/>
                  </a:cubicBezTo>
                  <a:cubicBezTo>
                    <a:pt x="413" y="0"/>
                    <a:pt x="357" y="56"/>
                    <a:pt x="357" y="125"/>
                  </a:cubicBezTo>
                  <a:cubicBezTo>
                    <a:pt x="357" y="1185"/>
                    <a:pt x="357" y="1185"/>
                    <a:pt x="357" y="1185"/>
                  </a:cubicBezTo>
                  <a:cubicBezTo>
                    <a:pt x="226" y="1054"/>
                    <a:pt x="226" y="1054"/>
                    <a:pt x="226" y="1054"/>
                  </a:cubicBezTo>
                  <a:cubicBezTo>
                    <a:pt x="177" y="1005"/>
                    <a:pt x="98" y="1005"/>
                    <a:pt x="49" y="1054"/>
                  </a:cubicBezTo>
                  <a:cubicBezTo>
                    <a:pt x="0" y="1102"/>
                    <a:pt x="0" y="1181"/>
                    <a:pt x="49" y="1230"/>
                  </a:cubicBezTo>
                  <a:cubicBezTo>
                    <a:pt x="393" y="1575"/>
                    <a:pt x="393" y="1575"/>
                    <a:pt x="393" y="1575"/>
                  </a:cubicBezTo>
                  <a:cubicBezTo>
                    <a:pt x="394" y="1574"/>
                    <a:pt x="394" y="1575"/>
                    <a:pt x="394" y="1575"/>
                  </a:cubicBezTo>
                  <a:close/>
                  <a:moveTo>
                    <a:pt x="394" y="1575"/>
                  </a:moveTo>
                  <a:cubicBezTo>
                    <a:pt x="394" y="1575"/>
                    <a:pt x="394" y="1575"/>
                    <a:pt x="394" y="157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603" name="Freeform 6"/>
            <p:cNvSpPr>
              <a:spLocks noEditPoints="1"/>
            </p:cNvSpPr>
            <p:nvPr/>
          </p:nvSpPr>
          <p:spPr bwMode="auto">
            <a:xfrm>
              <a:off x="1965" y="1494"/>
              <a:ext cx="77" cy="129"/>
            </a:xfrm>
            <a:custGeom>
              <a:avLst/>
              <a:gdLst>
                <a:gd name="T0" fmla="*/ 137 w 959"/>
                <a:gd name="T1" fmla="*/ 601 h 1618"/>
                <a:gd name="T2" fmla="*/ 225 w 959"/>
                <a:gd name="T3" fmla="*/ 565 h 1618"/>
                <a:gd name="T4" fmla="*/ 356 w 959"/>
                <a:gd name="T5" fmla="*/ 433 h 1618"/>
                <a:gd name="T6" fmla="*/ 356 w 959"/>
                <a:gd name="T7" fmla="*/ 1493 h 1618"/>
                <a:gd name="T8" fmla="*/ 481 w 959"/>
                <a:gd name="T9" fmla="*/ 1618 h 1618"/>
                <a:gd name="T10" fmla="*/ 606 w 959"/>
                <a:gd name="T11" fmla="*/ 1493 h 1618"/>
                <a:gd name="T12" fmla="*/ 606 w 959"/>
                <a:gd name="T13" fmla="*/ 433 h 1618"/>
                <a:gd name="T14" fmla="*/ 734 w 959"/>
                <a:gd name="T15" fmla="*/ 561 h 1618"/>
                <a:gd name="T16" fmla="*/ 822 w 959"/>
                <a:gd name="T17" fmla="*/ 598 h 1618"/>
                <a:gd name="T18" fmla="*/ 910 w 959"/>
                <a:gd name="T19" fmla="*/ 561 h 1618"/>
                <a:gd name="T20" fmla="*/ 910 w 959"/>
                <a:gd name="T21" fmla="*/ 385 h 1618"/>
                <a:gd name="T22" fmla="*/ 883 w 959"/>
                <a:gd name="T23" fmla="*/ 358 h 1618"/>
                <a:gd name="T24" fmla="*/ 816 w 959"/>
                <a:gd name="T25" fmla="*/ 291 h 1618"/>
                <a:gd name="T26" fmla="*/ 731 w 959"/>
                <a:gd name="T27" fmla="*/ 206 h 1618"/>
                <a:gd name="T28" fmla="*/ 646 w 959"/>
                <a:gd name="T29" fmla="*/ 121 h 1618"/>
                <a:gd name="T30" fmla="*/ 563 w 959"/>
                <a:gd name="T31" fmla="*/ 41 h 1618"/>
                <a:gd name="T32" fmla="*/ 454 w 959"/>
                <a:gd name="T33" fmla="*/ 10 h 1618"/>
                <a:gd name="T34" fmla="*/ 423 w 959"/>
                <a:gd name="T35" fmla="*/ 21 h 1618"/>
                <a:gd name="T36" fmla="*/ 351 w 959"/>
                <a:gd name="T37" fmla="*/ 85 h 1618"/>
                <a:gd name="T38" fmla="*/ 269 w 959"/>
                <a:gd name="T39" fmla="*/ 167 h 1618"/>
                <a:gd name="T40" fmla="*/ 172 w 959"/>
                <a:gd name="T41" fmla="*/ 265 h 1618"/>
                <a:gd name="T42" fmla="*/ 89 w 959"/>
                <a:gd name="T43" fmla="*/ 348 h 1618"/>
                <a:gd name="T44" fmla="*/ 49 w 959"/>
                <a:gd name="T45" fmla="*/ 387 h 1618"/>
                <a:gd name="T46" fmla="*/ 49 w 959"/>
                <a:gd name="T47" fmla="*/ 388 h 1618"/>
                <a:gd name="T48" fmla="*/ 49 w 959"/>
                <a:gd name="T49" fmla="*/ 565 h 1618"/>
                <a:gd name="T50" fmla="*/ 137 w 959"/>
                <a:gd name="T51" fmla="*/ 601 h 1618"/>
                <a:gd name="T52" fmla="*/ 137 w 959"/>
                <a:gd name="T53" fmla="*/ 601 h 1618"/>
                <a:gd name="T54" fmla="*/ 137 w 959"/>
                <a:gd name="T55" fmla="*/ 601 h 1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9" h="1618">
                  <a:moveTo>
                    <a:pt x="137" y="601"/>
                  </a:moveTo>
                  <a:cubicBezTo>
                    <a:pt x="169" y="601"/>
                    <a:pt x="201" y="589"/>
                    <a:pt x="225" y="565"/>
                  </a:cubicBezTo>
                  <a:cubicBezTo>
                    <a:pt x="356" y="433"/>
                    <a:pt x="356" y="433"/>
                    <a:pt x="356" y="433"/>
                  </a:cubicBezTo>
                  <a:cubicBezTo>
                    <a:pt x="356" y="1493"/>
                    <a:pt x="356" y="1493"/>
                    <a:pt x="356" y="1493"/>
                  </a:cubicBezTo>
                  <a:cubicBezTo>
                    <a:pt x="356" y="1562"/>
                    <a:pt x="412" y="1618"/>
                    <a:pt x="481" y="1618"/>
                  </a:cubicBezTo>
                  <a:cubicBezTo>
                    <a:pt x="550" y="1618"/>
                    <a:pt x="606" y="1562"/>
                    <a:pt x="606" y="1493"/>
                  </a:cubicBezTo>
                  <a:cubicBezTo>
                    <a:pt x="606" y="433"/>
                    <a:pt x="606" y="433"/>
                    <a:pt x="606" y="433"/>
                  </a:cubicBezTo>
                  <a:cubicBezTo>
                    <a:pt x="734" y="561"/>
                    <a:pt x="734" y="561"/>
                    <a:pt x="734" y="561"/>
                  </a:cubicBezTo>
                  <a:cubicBezTo>
                    <a:pt x="758" y="586"/>
                    <a:pt x="790" y="598"/>
                    <a:pt x="822" y="598"/>
                  </a:cubicBezTo>
                  <a:cubicBezTo>
                    <a:pt x="854" y="598"/>
                    <a:pt x="886" y="586"/>
                    <a:pt x="910" y="561"/>
                  </a:cubicBezTo>
                  <a:cubicBezTo>
                    <a:pt x="959" y="513"/>
                    <a:pt x="959" y="434"/>
                    <a:pt x="910" y="385"/>
                  </a:cubicBezTo>
                  <a:cubicBezTo>
                    <a:pt x="901" y="376"/>
                    <a:pt x="892" y="367"/>
                    <a:pt x="883" y="358"/>
                  </a:cubicBezTo>
                  <a:cubicBezTo>
                    <a:pt x="861" y="336"/>
                    <a:pt x="839" y="313"/>
                    <a:pt x="816" y="291"/>
                  </a:cubicBezTo>
                  <a:cubicBezTo>
                    <a:pt x="788" y="263"/>
                    <a:pt x="759" y="234"/>
                    <a:pt x="731" y="206"/>
                  </a:cubicBezTo>
                  <a:cubicBezTo>
                    <a:pt x="703" y="177"/>
                    <a:pt x="674" y="150"/>
                    <a:pt x="646" y="121"/>
                  </a:cubicBezTo>
                  <a:cubicBezTo>
                    <a:pt x="619" y="94"/>
                    <a:pt x="592" y="67"/>
                    <a:pt x="563" y="41"/>
                  </a:cubicBezTo>
                  <a:cubicBezTo>
                    <a:pt x="533" y="14"/>
                    <a:pt x="494" y="0"/>
                    <a:pt x="454" y="10"/>
                  </a:cubicBezTo>
                  <a:cubicBezTo>
                    <a:pt x="444" y="12"/>
                    <a:pt x="433" y="16"/>
                    <a:pt x="423" y="21"/>
                  </a:cubicBezTo>
                  <a:cubicBezTo>
                    <a:pt x="396" y="37"/>
                    <a:pt x="373" y="63"/>
                    <a:pt x="351" y="85"/>
                  </a:cubicBezTo>
                  <a:cubicBezTo>
                    <a:pt x="324" y="112"/>
                    <a:pt x="297" y="140"/>
                    <a:pt x="269" y="167"/>
                  </a:cubicBezTo>
                  <a:cubicBezTo>
                    <a:pt x="237" y="200"/>
                    <a:pt x="204" y="232"/>
                    <a:pt x="172" y="265"/>
                  </a:cubicBezTo>
                  <a:cubicBezTo>
                    <a:pt x="144" y="292"/>
                    <a:pt x="117" y="320"/>
                    <a:pt x="89" y="348"/>
                  </a:cubicBezTo>
                  <a:cubicBezTo>
                    <a:pt x="76" y="361"/>
                    <a:pt x="63" y="374"/>
                    <a:pt x="49" y="387"/>
                  </a:cubicBezTo>
                  <a:cubicBezTo>
                    <a:pt x="49" y="388"/>
                    <a:pt x="49" y="388"/>
                    <a:pt x="49" y="388"/>
                  </a:cubicBezTo>
                  <a:cubicBezTo>
                    <a:pt x="0" y="437"/>
                    <a:pt x="0" y="516"/>
                    <a:pt x="49" y="565"/>
                  </a:cubicBezTo>
                  <a:cubicBezTo>
                    <a:pt x="73" y="589"/>
                    <a:pt x="105" y="601"/>
                    <a:pt x="137" y="601"/>
                  </a:cubicBezTo>
                  <a:close/>
                  <a:moveTo>
                    <a:pt x="137" y="601"/>
                  </a:moveTo>
                  <a:cubicBezTo>
                    <a:pt x="137" y="601"/>
                    <a:pt x="137" y="601"/>
                    <a:pt x="137" y="60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48604" name="Freeform 10"/>
          <p:cNvSpPr>
            <a:spLocks noEditPoints="1"/>
          </p:cNvSpPr>
          <p:nvPr/>
        </p:nvSpPr>
        <p:spPr bwMode="auto">
          <a:xfrm>
            <a:off x="4815011" y="2584671"/>
            <a:ext cx="359348" cy="359348"/>
          </a:xfrm>
          <a:custGeom>
            <a:avLst/>
            <a:gdLst>
              <a:gd name="T0" fmla="*/ 1635 w 1642"/>
              <a:gd name="T1" fmla="*/ 731 h 1641"/>
              <a:gd name="T2" fmla="*/ 1583 w 1642"/>
              <a:gd name="T3" fmla="*/ 690 h 1641"/>
              <a:gd name="T4" fmla="*/ 1413 w 1642"/>
              <a:gd name="T5" fmla="*/ 578 h 1641"/>
              <a:gd name="T6" fmla="*/ 1459 w 1642"/>
              <a:gd name="T7" fmla="*/ 375 h 1641"/>
              <a:gd name="T8" fmla="*/ 1464 w 1642"/>
              <a:gd name="T9" fmla="*/ 314 h 1641"/>
              <a:gd name="T10" fmla="*/ 1334 w 1642"/>
              <a:gd name="T11" fmla="*/ 183 h 1641"/>
              <a:gd name="T12" fmla="*/ 1272 w 1642"/>
              <a:gd name="T13" fmla="*/ 188 h 1641"/>
              <a:gd name="T14" fmla="*/ 1067 w 1642"/>
              <a:gd name="T15" fmla="*/ 233 h 1641"/>
              <a:gd name="T16" fmla="*/ 957 w 1642"/>
              <a:gd name="T17" fmla="*/ 56 h 1641"/>
              <a:gd name="T18" fmla="*/ 917 w 1642"/>
              <a:gd name="T19" fmla="*/ 8 h 1641"/>
              <a:gd name="T20" fmla="*/ 732 w 1642"/>
              <a:gd name="T21" fmla="*/ 7 h 1641"/>
              <a:gd name="T22" fmla="*/ 692 w 1642"/>
              <a:gd name="T23" fmla="*/ 54 h 1641"/>
              <a:gd name="T24" fmla="*/ 579 w 1642"/>
              <a:gd name="T25" fmla="*/ 229 h 1641"/>
              <a:gd name="T26" fmla="*/ 377 w 1642"/>
              <a:gd name="T27" fmla="*/ 183 h 1641"/>
              <a:gd name="T28" fmla="*/ 315 w 1642"/>
              <a:gd name="T29" fmla="*/ 178 h 1641"/>
              <a:gd name="T30" fmla="*/ 182 w 1642"/>
              <a:gd name="T31" fmla="*/ 309 h 1641"/>
              <a:gd name="T32" fmla="*/ 187 w 1642"/>
              <a:gd name="T33" fmla="*/ 371 h 1641"/>
              <a:gd name="T34" fmla="*/ 233 w 1642"/>
              <a:gd name="T35" fmla="*/ 575 h 1641"/>
              <a:gd name="T36" fmla="*/ 55 w 1642"/>
              <a:gd name="T37" fmla="*/ 686 h 1641"/>
              <a:gd name="T38" fmla="*/ 7 w 1642"/>
              <a:gd name="T39" fmla="*/ 726 h 1641"/>
              <a:gd name="T40" fmla="*/ 7 w 1642"/>
              <a:gd name="T41" fmla="*/ 912 h 1641"/>
              <a:gd name="T42" fmla="*/ 61 w 1642"/>
              <a:gd name="T43" fmla="*/ 953 h 1641"/>
              <a:gd name="T44" fmla="*/ 229 w 1642"/>
              <a:gd name="T45" fmla="*/ 1065 h 1641"/>
              <a:gd name="T46" fmla="*/ 184 w 1642"/>
              <a:gd name="T47" fmla="*/ 1268 h 1641"/>
              <a:gd name="T48" fmla="*/ 179 w 1642"/>
              <a:gd name="T49" fmla="*/ 1329 h 1641"/>
              <a:gd name="T50" fmla="*/ 308 w 1642"/>
              <a:gd name="T51" fmla="*/ 1460 h 1641"/>
              <a:gd name="T52" fmla="*/ 371 w 1642"/>
              <a:gd name="T53" fmla="*/ 1455 h 1641"/>
              <a:gd name="T54" fmla="*/ 575 w 1642"/>
              <a:gd name="T55" fmla="*/ 1410 h 1641"/>
              <a:gd name="T56" fmla="*/ 686 w 1642"/>
              <a:gd name="T57" fmla="*/ 1587 h 1641"/>
              <a:gd name="T58" fmla="*/ 726 w 1642"/>
              <a:gd name="T59" fmla="*/ 1635 h 1641"/>
              <a:gd name="T60" fmla="*/ 820 w 1642"/>
              <a:gd name="T61" fmla="*/ 1641 h 1641"/>
              <a:gd name="T62" fmla="*/ 910 w 1642"/>
              <a:gd name="T63" fmla="*/ 1636 h 1641"/>
              <a:gd name="T64" fmla="*/ 951 w 1642"/>
              <a:gd name="T65" fmla="*/ 1589 h 1641"/>
              <a:gd name="T66" fmla="*/ 1063 w 1642"/>
              <a:gd name="T67" fmla="*/ 1414 h 1641"/>
              <a:gd name="T68" fmla="*/ 1266 w 1642"/>
              <a:gd name="T69" fmla="*/ 1460 h 1641"/>
              <a:gd name="T70" fmla="*/ 1327 w 1642"/>
              <a:gd name="T71" fmla="*/ 1465 h 1641"/>
              <a:gd name="T72" fmla="*/ 1460 w 1642"/>
              <a:gd name="T73" fmla="*/ 1334 h 1641"/>
              <a:gd name="T74" fmla="*/ 1455 w 1642"/>
              <a:gd name="T75" fmla="*/ 1272 h 1641"/>
              <a:gd name="T76" fmla="*/ 1409 w 1642"/>
              <a:gd name="T77" fmla="*/ 1068 h 1641"/>
              <a:gd name="T78" fmla="*/ 1577 w 1642"/>
              <a:gd name="T79" fmla="*/ 957 h 1641"/>
              <a:gd name="T80" fmla="*/ 1587 w 1642"/>
              <a:gd name="T81" fmla="*/ 957 h 1641"/>
              <a:gd name="T82" fmla="*/ 1635 w 1642"/>
              <a:gd name="T83" fmla="*/ 917 h 1641"/>
              <a:gd name="T84" fmla="*/ 1635 w 1642"/>
              <a:gd name="T85" fmla="*/ 731 h 1641"/>
              <a:gd name="T86" fmla="*/ 822 w 1642"/>
              <a:gd name="T87" fmla="*/ 1096 h 1641"/>
              <a:gd name="T88" fmla="*/ 549 w 1642"/>
              <a:gd name="T89" fmla="*/ 823 h 1641"/>
              <a:gd name="T90" fmla="*/ 822 w 1642"/>
              <a:gd name="T91" fmla="*/ 550 h 1641"/>
              <a:gd name="T92" fmla="*/ 1096 w 1642"/>
              <a:gd name="T93" fmla="*/ 823 h 1641"/>
              <a:gd name="T94" fmla="*/ 822 w 1642"/>
              <a:gd name="T95" fmla="*/ 1096 h 1641"/>
              <a:gd name="T96" fmla="*/ 822 w 1642"/>
              <a:gd name="T97" fmla="*/ 1096 h 1641"/>
              <a:gd name="T98" fmla="*/ 822 w 1642"/>
              <a:gd name="T99" fmla="*/ 1096 h 16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42" h="1641">
                <a:moveTo>
                  <a:pt x="1635" y="731"/>
                </a:moveTo>
                <a:cubicBezTo>
                  <a:pt x="1633" y="707"/>
                  <a:pt x="1606" y="690"/>
                  <a:pt x="1583" y="690"/>
                </a:cubicBezTo>
                <a:cubicBezTo>
                  <a:pt x="1508" y="690"/>
                  <a:pt x="1441" y="646"/>
                  <a:pt x="1413" y="578"/>
                </a:cubicBezTo>
                <a:cubicBezTo>
                  <a:pt x="1384" y="508"/>
                  <a:pt x="1403" y="427"/>
                  <a:pt x="1459" y="375"/>
                </a:cubicBezTo>
                <a:cubicBezTo>
                  <a:pt x="1476" y="359"/>
                  <a:pt x="1479" y="332"/>
                  <a:pt x="1464" y="314"/>
                </a:cubicBezTo>
                <a:cubicBezTo>
                  <a:pt x="1425" y="265"/>
                  <a:pt x="1382" y="221"/>
                  <a:pt x="1334" y="183"/>
                </a:cubicBezTo>
                <a:cubicBezTo>
                  <a:pt x="1315" y="168"/>
                  <a:pt x="1288" y="170"/>
                  <a:pt x="1272" y="188"/>
                </a:cubicBezTo>
                <a:cubicBezTo>
                  <a:pt x="1223" y="242"/>
                  <a:pt x="1135" y="262"/>
                  <a:pt x="1067" y="233"/>
                </a:cubicBezTo>
                <a:cubicBezTo>
                  <a:pt x="997" y="204"/>
                  <a:pt x="952" y="132"/>
                  <a:pt x="957" y="56"/>
                </a:cubicBezTo>
                <a:cubicBezTo>
                  <a:pt x="958" y="31"/>
                  <a:pt x="941" y="11"/>
                  <a:pt x="917" y="8"/>
                </a:cubicBezTo>
                <a:cubicBezTo>
                  <a:pt x="855" y="1"/>
                  <a:pt x="794" y="0"/>
                  <a:pt x="732" y="7"/>
                </a:cubicBezTo>
                <a:cubicBezTo>
                  <a:pt x="708" y="10"/>
                  <a:pt x="691" y="30"/>
                  <a:pt x="692" y="54"/>
                </a:cubicBezTo>
                <a:cubicBezTo>
                  <a:pt x="694" y="130"/>
                  <a:pt x="649" y="200"/>
                  <a:pt x="579" y="229"/>
                </a:cubicBezTo>
                <a:cubicBezTo>
                  <a:pt x="513" y="256"/>
                  <a:pt x="425" y="236"/>
                  <a:pt x="377" y="183"/>
                </a:cubicBezTo>
                <a:cubicBezTo>
                  <a:pt x="361" y="165"/>
                  <a:pt x="334" y="163"/>
                  <a:pt x="315" y="178"/>
                </a:cubicBezTo>
                <a:cubicBezTo>
                  <a:pt x="266" y="216"/>
                  <a:pt x="221" y="260"/>
                  <a:pt x="182" y="309"/>
                </a:cubicBezTo>
                <a:cubicBezTo>
                  <a:pt x="167" y="327"/>
                  <a:pt x="169" y="355"/>
                  <a:pt x="187" y="371"/>
                </a:cubicBezTo>
                <a:cubicBezTo>
                  <a:pt x="244" y="422"/>
                  <a:pt x="263" y="505"/>
                  <a:pt x="233" y="575"/>
                </a:cubicBezTo>
                <a:cubicBezTo>
                  <a:pt x="205" y="643"/>
                  <a:pt x="135" y="686"/>
                  <a:pt x="55" y="686"/>
                </a:cubicBezTo>
                <a:cubicBezTo>
                  <a:pt x="29" y="685"/>
                  <a:pt x="10" y="703"/>
                  <a:pt x="7" y="726"/>
                </a:cubicBezTo>
                <a:cubicBezTo>
                  <a:pt x="0" y="788"/>
                  <a:pt x="0" y="850"/>
                  <a:pt x="7" y="912"/>
                </a:cubicBezTo>
                <a:cubicBezTo>
                  <a:pt x="10" y="936"/>
                  <a:pt x="37" y="953"/>
                  <a:pt x="61" y="953"/>
                </a:cubicBezTo>
                <a:cubicBezTo>
                  <a:pt x="132" y="951"/>
                  <a:pt x="201" y="995"/>
                  <a:pt x="229" y="1065"/>
                </a:cubicBezTo>
                <a:cubicBezTo>
                  <a:pt x="258" y="1135"/>
                  <a:pt x="240" y="1216"/>
                  <a:pt x="184" y="1268"/>
                </a:cubicBezTo>
                <a:cubicBezTo>
                  <a:pt x="166" y="1284"/>
                  <a:pt x="164" y="1311"/>
                  <a:pt x="179" y="1329"/>
                </a:cubicBezTo>
                <a:cubicBezTo>
                  <a:pt x="217" y="1378"/>
                  <a:pt x="260" y="1422"/>
                  <a:pt x="308" y="1460"/>
                </a:cubicBezTo>
                <a:cubicBezTo>
                  <a:pt x="327" y="1476"/>
                  <a:pt x="354" y="1473"/>
                  <a:pt x="371" y="1455"/>
                </a:cubicBezTo>
                <a:cubicBezTo>
                  <a:pt x="420" y="1401"/>
                  <a:pt x="507" y="1381"/>
                  <a:pt x="575" y="1410"/>
                </a:cubicBezTo>
                <a:cubicBezTo>
                  <a:pt x="646" y="1439"/>
                  <a:pt x="690" y="1511"/>
                  <a:pt x="686" y="1587"/>
                </a:cubicBezTo>
                <a:cubicBezTo>
                  <a:pt x="684" y="1611"/>
                  <a:pt x="702" y="1632"/>
                  <a:pt x="726" y="1635"/>
                </a:cubicBezTo>
                <a:cubicBezTo>
                  <a:pt x="757" y="1639"/>
                  <a:pt x="789" y="1641"/>
                  <a:pt x="820" y="1641"/>
                </a:cubicBezTo>
                <a:cubicBezTo>
                  <a:pt x="850" y="1641"/>
                  <a:pt x="880" y="1639"/>
                  <a:pt x="910" y="1636"/>
                </a:cubicBezTo>
                <a:cubicBezTo>
                  <a:pt x="934" y="1633"/>
                  <a:pt x="951" y="1613"/>
                  <a:pt x="951" y="1589"/>
                </a:cubicBezTo>
                <a:cubicBezTo>
                  <a:pt x="948" y="1513"/>
                  <a:pt x="993" y="1443"/>
                  <a:pt x="1063" y="1414"/>
                </a:cubicBezTo>
                <a:cubicBezTo>
                  <a:pt x="1130" y="1387"/>
                  <a:pt x="1217" y="1407"/>
                  <a:pt x="1266" y="1460"/>
                </a:cubicBezTo>
                <a:cubicBezTo>
                  <a:pt x="1282" y="1478"/>
                  <a:pt x="1309" y="1480"/>
                  <a:pt x="1327" y="1465"/>
                </a:cubicBezTo>
                <a:cubicBezTo>
                  <a:pt x="1376" y="1427"/>
                  <a:pt x="1421" y="1383"/>
                  <a:pt x="1460" y="1334"/>
                </a:cubicBezTo>
                <a:cubicBezTo>
                  <a:pt x="1475" y="1316"/>
                  <a:pt x="1473" y="1288"/>
                  <a:pt x="1455" y="1272"/>
                </a:cubicBezTo>
                <a:cubicBezTo>
                  <a:pt x="1398" y="1220"/>
                  <a:pt x="1380" y="1138"/>
                  <a:pt x="1409" y="1068"/>
                </a:cubicBezTo>
                <a:cubicBezTo>
                  <a:pt x="1437" y="1001"/>
                  <a:pt x="1504" y="957"/>
                  <a:pt x="1577" y="957"/>
                </a:cubicBezTo>
                <a:cubicBezTo>
                  <a:pt x="1587" y="957"/>
                  <a:pt x="1587" y="957"/>
                  <a:pt x="1587" y="957"/>
                </a:cubicBezTo>
                <a:cubicBezTo>
                  <a:pt x="1610" y="959"/>
                  <a:pt x="1632" y="941"/>
                  <a:pt x="1635" y="917"/>
                </a:cubicBezTo>
                <a:cubicBezTo>
                  <a:pt x="1642" y="855"/>
                  <a:pt x="1642" y="793"/>
                  <a:pt x="1635" y="731"/>
                </a:cubicBezTo>
                <a:close/>
                <a:moveTo>
                  <a:pt x="822" y="1096"/>
                </a:moveTo>
                <a:cubicBezTo>
                  <a:pt x="672" y="1096"/>
                  <a:pt x="549" y="974"/>
                  <a:pt x="549" y="823"/>
                </a:cubicBezTo>
                <a:cubicBezTo>
                  <a:pt x="549" y="673"/>
                  <a:pt x="672" y="550"/>
                  <a:pt x="822" y="550"/>
                </a:cubicBezTo>
                <a:cubicBezTo>
                  <a:pt x="973" y="550"/>
                  <a:pt x="1096" y="673"/>
                  <a:pt x="1096" y="823"/>
                </a:cubicBezTo>
                <a:cubicBezTo>
                  <a:pt x="1096" y="974"/>
                  <a:pt x="973" y="1096"/>
                  <a:pt x="822" y="1096"/>
                </a:cubicBezTo>
                <a:close/>
                <a:moveTo>
                  <a:pt x="822" y="1096"/>
                </a:moveTo>
                <a:cubicBezTo>
                  <a:pt x="822" y="1096"/>
                  <a:pt x="822" y="1096"/>
                  <a:pt x="822" y="1096"/>
                </a:cubicBezTo>
              </a:path>
            </a:pathLst>
          </a:custGeom>
          <a:solidFill>
            <a:srgbClr val="00B8F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8605" name="Freeform 14"/>
          <p:cNvSpPr>
            <a:spLocks noEditPoints="1"/>
          </p:cNvSpPr>
          <p:nvPr/>
        </p:nvSpPr>
        <p:spPr bwMode="auto">
          <a:xfrm>
            <a:off x="2742749" y="2588983"/>
            <a:ext cx="350724" cy="350724"/>
          </a:xfrm>
          <a:custGeom>
            <a:avLst/>
            <a:gdLst>
              <a:gd name="T0" fmla="*/ 1598 w 1652"/>
              <a:gd name="T1" fmla="*/ 1405 h 1652"/>
              <a:gd name="T2" fmla="*/ 1242 w 1652"/>
              <a:gd name="T3" fmla="*/ 1049 h 1652"/>
              <a:gd name="T4" fmla="*/ 1236 w 1652"/>
              <a:gd name="T5" fmla="*/ 1044 h 1652"/>
              <a:gd name="T6" fmla="*/ 1347 w 1652"/>
              <a:gd name="T7" fmla="*/ 674 h 1652"/>
              <a:gd name="T8" fmla="*/ 674 w 1652"/>
              <a:gd name="T9" fmla="*/ 0 h 1652"/>
              <a:gd name="T10" fmla="*/ 0 w 1652"/>
              <a:gd name="T11" fmla="*/ 674 h 1652"/>
              <a:gd name="T12" fmla="*/ 674 w 1652"/>
              <a:gd name="T13" fmla="*/ 1347 h 1652"/>
              <a:gd name="T14" fmla="*/ 1044 w 1652"/>
              <a:gd name="T15" fmla="*/ 1237 h 1652"/>
              <a:gd name="T16" fmla="*/ 1049 w 1652"/>
              <a:gd name="T17" fmla="*/ 1243 h 1652"/>
              <a:gd name="T18" fmla="*/ 1405 w 1652"/>
              <a:gd name="T19" fmla="*/ 1599 h 1652"/>
              <a:gd name="T20" fmla="*/ 1598 w 1652"/>
              <a:gd name="T21" fmla="*/ 1599 h 1652"/>
              <a:gd name="T22" fmla="*/ 1598 w 1652"/>
              <a:gd name="T23" fmla="*/ 1405 h 1652"/>
              <a:gd name="T24" fmla="*/ 674 w 1652"/>
              <a:gd name="T25" fmla="*/ 1114 h 1652"/>
              <a:gd name="T26" fmla="*/ 234 w 1652"/>
              <a:gd name="T27" fmla="*/ 674 h 1652"/>
              <a:gd name="T28" fmla="*/ 674 w 1652"/>
              <a:gd name="T29" fmla="*/ 234 h 1652"/>
              <a:gd name="T30" fmla="*/ 1114 w 1652"/>
              <a:gd name="T31" fmla="*/ 674 h 1652"/>
              <a:gd name="T32" fmla="*/ 674 w 1652"/>
              <a:gd name="T33" fmla="*/ 1114 h 1652"/>
              <a:gd name="T34" fmla="*/ 674 w 1652"/>
              <a:gd name="T35" fmla="*/ 1114 h 1652"/>
              <a:gd name="T36" fmla="*/ 674 w 1652"/>
              <a:gd name="T37" fmla="*/ 1114 h 16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652" h="1652">
                <a:moveTo>
                  <a:pt x="1598" y="1405"/>
                </a:moveTo>
                <a:cubicBezTo>
                  <a:pt x="1242" y="1049"/>
                  <a:pt x="1242" y="1049"/>
                  <a:pt x="1242" y="1049"/>
                </a:cubicBezTo>
                <a:cubicBezTo>
                  <a:pt x="1240" y="1047"/>
                  <a:pt x="1238" y="1046"/>
                  <a:pt x="1236" y="1044"/>
                </a:cubicBezTo>
                <a:cubicBezTo>
                  <a:pt x="1306" y="938"/>
                  <a:pt x="1347" y="811"/>
                  <a:pt x="1347" y="674"/>
                </a:cubicBezTo>
                <a:cubicBezTo>
                  <a:pt x="1347" y="302"/>
                  <a:pt x="1046" y="0"/>
                  <a:pt x="674" y="0"/>
                </a:cubicBezTo>
                <a:cubicBezTo>
                  <a:pt x="302" y="0"/>
                  <a:pt x="0" y="302"/>
                  <a:pt x="0" y="674"/>
                </a:cubicBezTo>
                <a:cubicBezTo>
                  <a:pt x="0" y="1046"/>
                  <a:pt x="302" y="1347"/>
                  <a:pt x="674" y="1347"/>
                </a:cubicBezTo>
                <a:cubicBezTo>
                  <a:pt x="810" y="1347"/>
                  <a:pt x="938" y="1307"/>
                  <a:pt x="1044" y="1237"/>
                </a:cubicBezTo>
                <a:cubicBezTo>
                  <a:pt x="1046" y="1239"/>
                  <a:pt x="1047" y="1241"/>
                  <a:pt x="1049" y="1243"/>
                </a:cubicBezTo>
                <a:cubicBezTo>
                  <a:pt x="1405" y="1599"/>
                  <a:pt x="1405" y="1599"/>
                  <a:pt x="1405" y="1599"/>
                </a:cubicBezTo>
                <a:cubicBezTo>
                  <a:pt x="1458" y="1652"/>
                  <a:pt x="1545" y="1652"/>
                  <a:pt x="1598" y="1599"/>
                </a:cubicBezTo>
                <a:cubicBezTo>
                  <a:pt x="1652" y="1545"/>
                  <a:pt x="1652" y="1458"/>
                  <a:pt x="1598" y="1405"/>
                </a:cubicBezTo>
                <a:close/>
                <a:moveTo>
                  <a:pt x="674" y="1114"/>
                </a:moveTo>
                <a:cubicBezTo>
                  <a:pt x="431" y="1114"/>
                  <a:pt x="234" y="917"/>
                  <a:pt x="234" y="674"/>
                </a:cubicBezTo>
                <a:cubicBezTo>
                  <a:pt x="234" y="431"/>
                  <a:pt x="431" y="234"/>
                  <a:pt x="674" y="234"/>
                </a:cubicBezTo>
                <a:cubicBezTo>
                  <a:pt x="917" y="234"/>
                  <a:pt x="1114" y="431"/>
                  <a:pt x="1114" y="674"/>
                </a:cubicBezTo>
                <a:cubicBezTo>
                  <a:pt x="1114" y="917"/>
                  <a:pt x="917" y="1114"/>
                  <a:pt x="674" y="1114"/>
                </a:cubicBezTo>
                <a:close/>
                <a:moveTo>
                  <a:pt x="674" y="1114"/>
                </a:moveTo>
                <a:cubicBezTo>
                  <a:pt x="674" y="1114"/>
                  <a:pt x="674" y="1114"/>
                  <a:pt x="674" y="1114"/>
                </a:cubicBezTo>
              </a:path>
            </a:pathLst>
          </a:custGeom>
          <a:solidFill>
            <a:srgbClr val="00B8F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8606" name="Title 8"/>
          <p:cNvSpPr txBox="1"/>
          <p:nvPr/>
        </p:nvSpPr>
        <p:spPr>
          <a:xfrm>
            <a:off x="7485597" y="4797014"/>
            <a:ext cx="2057400" cy="318705"/>
          </a:xfrm>
          <a:prstGeom prst="rect">
            <a:avLst/>
          </a:prstGeom>
          <a:noFill/>
        </p:spPr>
        <p:txBody>
          <a:bodyPr lIns="100557" tIns="50278" rIns="100557" bIns="50278">
            <a:normAutofit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400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48607" name="Content Placeholder 2"/>
          <p:cNvSpPr txBox="1"/>
          <p:nvPr/>
        </p:nvSpPr>
        <p:spPr>
          <a:xfrm>
            <a:off x="4185239" y="3015847"/>
            <a:ext cx="1618892" cy="366181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Scope &amp; Objective</a:t>
            </a:r>
          </a:p>
        </p:txBody>
      </p:sp>
      <p:sp>
        <p:nvSpPr>
          <p:cNvPr id="1048608" name="Content Placeholder 2"/>
          <p:cNvSpPr txBox="1"/>
          <p:nvPr/>
        </p:nvSpPr>
        <p:spPr>
          <a:xfrm>
            <a:off x="6149158" y="3005785"/>
            <a:ext cx="1684506" cy="366181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Operating Environment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Rectangle 1"/>
          <p:cNvSpPr/>
          <p:nvPr/>
        </p:nvSpPr>
        <p:spPr>
          <a:xfrm>
            <a:off x="0" y="735013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0" name="Content Placeholder 2"/>
          <p:cNvSpPr txBox="1"/>
          <p:nvPr/>
        </p:nvSpPr>
        <p:spPr>
          <a:xfrm>
            <a:off x="675278" y="696119"/>
            <a:ext cx="40491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Background Research</a:t>
            </a:r>
          </a:p>
        </p:txBody>
      </p:sp>
      <p:sp>
        <p:nvSpPr>
          <p:cNvPr id="1048611" name="Title 8"/>
          <p:cNvSpPr txBox="1"/>
          <p:nvPr/>
        </p:nvSpPr>
        <p:spPr>
          <a:xfrm>
            <a:off x="699859" y="1305719"/>
            <a:ext cx="8534400" cy="3581400"/>
          </a:xfrm>
          <a:prstGeom prst="rect">
            <a:avLst/>
          </a:prstGeom>
        </p:spPr>
        <p:txBody>
          <a:bodyPr lIns="100557" tIns="50278" rIns="100557" bIns="50278" anchor="t">
            <a:normAutofit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60000"/>
              </a:lnSpc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While staring the work on UI, we visited some famous music application for various ideas and to understand their working logic.</a:t>
            </a:r>
          </a:p>
          <a:p>
            <a:pPr algn="l">
              <a:lnSpc>
                <a:spcPct val="160000"/>
              </a:lnSpc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Following music applications we referred for PlanetM UI</a:t>
            </a:r>
          </a:p>
          <a:p>
            <a:pPr algn="l">
              <a:lnSpc>
                <a:spcPct val="160000"/>
              </a:lnSpc>
            </a:pPr>
            <a:endParaRPr lang="en-US" sz="1600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Saavn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Spotify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Gaana</a:t>
            </a:r>
          </a:p>
          <a:p>
            <a:pPr algn="l">
              <a:lnSpc>
                <a:spcPct val="160000"/>
              </a:lnSpc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Rectangle 1"/>
          <p:cNvSpPr/>
          <p:nvPr/>
        </p:nvSpPr>
        <p:spPr>
          <a:xfrm>
            <a:off x="0" y="735013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3" name="Content Placeholder 2"/>
          <p:cNvSpPr txBox="1"/>
          <p:nvPr/>
        </p:nvSpPr>
        <p:spPr>
          <a:xfrm>
            <a:off x="675278" y="696119"/>
            <a:ext cx="40491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Scope &amp; Objective</a:t>
            </a:r>
          </a:p>
        </p:txBody>
      </p:sp>
      <p:sp>
        <p:nvSpPr>
          <p:cNvPr id="1048614" name="Title 8"/>
          <p:cNvSpPr txBox="1"/>
          <p:nvPr/>
        </p:nvSpPr>
        <p:spPr>
          <a:xfrm>
            <a:off x="699859" y="1305719"/>
            <a:ext cx="8534400" cy="3581400"/>
          </a:xfrm>
          <a:prstGeom prst="rect">
            <a:avLst/>
          </a:prstGeom>
        </p:spPr>
        <p:txBody>
          <a:bodyPr lIns="100557" tIns="50278" rIns="100557" bIns="50278" anchor="t">
            <a:normAutofit fontScale="85000" lnSpcReduction="20000"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create a music application with simple and elegant UI with latest songs.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Option to choose between multiple languages such as Marathi, Hindi and English.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Various album categories are available like rock jazz </a:t>
            </a:r>
            <a:r>
              <a:rPr lang="en-US" sz="1600" dirty="0" err="1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bollywood</a:t>
            </a: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which helps the user to enjoy the music as per their wish.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have clubbed all the songs into a playlist where user doesn’t have to keep playing next songs.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Availability of customized playlist such as Trending songs, Top Ten Songs.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Accessibility of content to only registered users.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Facility of profile updation for registered users.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>
              <a:lnSpc>
                <a:spcPct val="160000"/>
              </a:lnSpc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Rectangle 1"/>
          <p:cNvSpPr/>
          <p:nvPr/>
        </p:nvSpPr>
        <p:spPr>
          <a:xfrm>
            <a:off x="0" y="735013"/>
            <a:ext cx="675278" cy="265906"/>
          </a:xfrm>
          <a:prstGeom prst="rect">
            <a:avLst/>
          </a:prstGeom>
          <a:solidFill>
            <a:srgbClr val="00B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6" name="Content Placeholder 2"/>
          <p:cNvSpPr txBox="1"/>
          <p:nvPr/>
        </p:nvSpPr>
        <p:spPr>
          <a:xfrm>
            <a:off x="675278" y="696119"/>
            <a:ext cx="4049122" cy="457200"/>
          </a:xfrm>
          <a:prstGeom prst="rect">
            <a:avLst/>
          </a:prstGeom>
        </p:spPr>
        <p:txBody>
          <a:bodyPr lIns="100557" tIns="50278" rIns="100557" bIns="50278"/>
          <a:lstStyle>
            <a:lvl1pPr marL="377087" indent="-377087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022" indent="-314239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6957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9740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2523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5306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088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0871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3654" indent="-251391" algn="l" defTabSz="1005566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Operating Environment</a:t>
            </a:r>
          </a:p>
        </p:txBody>
      </p:sp>
      <p:sp>
        <p:nvSpPr>
          <p:cNvPr id="1048617" name="Title 8"/>
          <p:cNvSpPr txBox="1"/>
          <p:nvPr/>
        </p:nvSpPr>
        <p:spPr>
          <a:xfrm>
            <a:off x="699859" y="1305719"/>
            <a:ext cx="8534400" cy="3581400"/>
          </a:xfrm>
          <a:prstGeom prst="rect">
            <a:avLst/>
          </a:prstGeom>
        </p:spPr>
        <p:txBody>
          <a:bodyPr lIns="100557" tIns="50278" rIns="100557" bIns="50278" anchor="t">
            <a:normAutofit fontScale="86250" lnSpcReduction="20000"/>
          </a:bodyPr>
          <a:lstStyle>
            <a:lvl1pPr algn="ctr" defTabSz="1005566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Support any browser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Compatible with windows and android environment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Mobile friendly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>
              <a:lnSpc>
                <a:spcPct val="160000"/>
              </a:lnSpc>
            </a:pPr>
            <a:r>
              <a:rPr lang="en-US" sz="1600" b="1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Technologies: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HTML</a:t>
            </a:r>
            <a:endParaRPr lang="en-US" sz="1600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SASS, Bootstrap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jQuery, JSON-server</a:t>
            </a: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SonarQube</a:t>
            </a:r>
            <a:endParaRPr lang="en-US" sz="1600" dirty="0" smtClean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GitHub</a:t>
            </a:r>
            <a:endParaRPr lang="en-US" sz="1600" dirty="0">
              <a:solidFill>
                <a:srgbClr val="2B3B4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>
              <a:lnSpc>
                <a:spcPct val="160000"/>
              </a:lnSpc>
            </a:pPr>
            <a:r>
              <a:rPr lang="en-US" sz="1600" dirty="0">
                <a:solidFill>
                  <a:srgbClr val="2B3B4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Introduction</a:t>
            </a:r>
          </a:p>
        </p:txBody>
      </p:sp>
      <p:sp>
        <p:nvSpPr>
          <p:cNvPr id="1048619" name="Content Placeholder 4"/>
          <p:cNvSpPr>
            <a:spLocks noGrp="1"/>
          </p:cNvSpPr>
          <p:nvPr>
            <p:ph idx="1"/>
          </p:nvPr>
        </p:nvSpPr>
        <p:spPr>
          <a:xfrm>
            <a:off x="533400" y="1228352"/>
            <a:ext cx="8839200" cy="373496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/>
              <a:t>PlanetM is simple but elegant music application.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It has descent UI and you will have no problems getting around and listening to music.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In PlanetM you can choose between Marathi, English and Hindi songs to listen to.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There are various categories such as Trending music, Recently played songs.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You need to have an account to explore PlanetM. After successful registration, there is an option to update your profile as well. </a:t>
            </a:r>
          </a:p>
          <a:p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652</Words>
  <Application>Microsoft Office PowerPoint</Application>
  <PresentationFormat>Custom</PresentationFormat>
  <Paragraphs>127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Arial Narrow</vt:lpstr>
      <vt:lpstr>Calibri</vt:lpstr>
      <vt:lpstr>Segoe UI</vt:lpstr>
      <vt:lpstr>Segoe UI Light</vt:lpstr>
      <vt:lpstr>Tahoma</vt:lpstr>
      <vt:lpstr>Wingdings</vt:lpstr>
      <vt:lpstr>Office Theme</vt:lpstr>
      <vt:lpstr>Custom Design</vt:lpstr>
      <vt:lpstr>PowerPoint Presentation</vt:lpstr>
      <vt:lpstr>Mentor and Team Members</vt:lpstr>
      <vt:lpstr>PowerPoint Presentation</vt:lpstr>
      <vt:lpstr>Members Contribution</vt:lpstr>
      <vt:lpstr>PowerPoint Presentation</vt:lpstr>
      <vt:lpstr>PowerPoint Presentation</vt:lpstr>
      <vt:lpstr>PowerPoint Presentation</vt:lpstr>
      <vt:lpstr>PowerPoint Presentation</vt:lpstr>
      <vt:lpstr>Project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Rohan Balasaheb Kshirsagar</dc:creator>
  <cp:lastModifiedBy>Pranit Ravikant Dhage</cp:lastModifiedBy>
  <cp:revision>22</cp:revision>
  <dcterms:modified xsi:type="dcterms:W3CDTF">2021-09-07T13:21:26Z</dcterms:modified>
</cp:coreProperties>
</file>